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9F7F-E579-475F-BD54-7F65588EB798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8A13-2A8D-4F57-AFC7-BEA24A3EB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B8A13-2A8D-4F57-AFC7-BEA24A3EB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9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57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00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44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0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6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64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8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1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5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48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0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34BC-8E8B-42F2-84D0-44FBDDA16525}" type="datetimeFigureOut">
              <a:rPr lang="zh-CN" altLang="en-US" smtClean="0"/>
              <a:t>2014-3-9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22F9-FD1A-48DF-9C7D-A6D303FE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4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 10Y,</a:t>
            </a:r>
            <a:r>
              <a:rPr lang="zh-CN" altLang="en-US" dirty="0" smtClean="0"/>
              <a:t>行走不稳</a:t>
            </a:r>
            <a:r>
              <a:rPr lang="en-US" altLang="zh-CN" dirty="0" smtClean="0"/>
              <a:t>4</a:t>
            </a:r>
            <a:r>
              <a:rPr lang="zh-CN" altLang="en-US" dirty="0" smtClean="0"/>
              <a:t>年，头痛</a:t>
            </a:r>
            <a:r>
              <a:rPr lang="en-US" altLang="zh-CN" dirty="0" smtClean="0"/>
              <a:t>1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12776"/>
            <a:ext cx="27527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0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347788"/>
            <a:ext cx="6389687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175" y="-1565275"/>
            <a:ext cx="14485938" cy="99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7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66825"/>
            <a:ext cx="6570663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3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80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3322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562652"/>
            <a:ext cx="34385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705475" y="6525344"/>
            <a:ext cx="954757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T2f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959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66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5462"/>
            <a:ext cx="31813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33" y="3916564"/>
            <a:ext cx="28003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84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47725"/>
            <a:ext cx="662781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25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</Words>
  <Application>Microsoft Office PowerPoint</Application>
  <PresentationFormat>全屏显示(4:3)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M 10Y,行走不稳4年，头痛1年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10Y,行走不稳4年，头痛1年</dc:title>
  <dc:creator>ZY02-CT-D06</dc:creator>
  <cp:lastModifiedBy>ZY02-CT-D06</cp:lastModifiedBy>
  <cp:revision>4</cp:revision>
  <dcterms:created xsi:type="dcterms:W3CDTF">2014-03-09T12:05:04Z</dcterms:created>
  <dcterms:modified xsi:type="dcterms:W3CDTF">2014-03-09T13:40:33Z</dcterms:modified>
</cp:coreProperties>
</file>