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2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9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65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98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0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6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4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7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1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777-F400-4540-9D2E-04F002965221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8FC5-FD4D-4593-8448-B8876576B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8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0" y="260648"/>
            <a:ext cx="2762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68" y="260648"/>
            <a:ext cx="29146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0" y="3533235"/>
            <a:ext cx="2795608" cy="31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18" y="266160"/>
            <a:ext cx="28098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11" y="3503486"/>
            <a:ext cx="2770668" cy="31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69" y="3478348"/>
            <a:ext cx="2720142" cy="32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57760" y="3212976"/>
            <a:ext cx="657856" cy="290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53368" y="3212976"/>
            <a:ext cx="670560" cy="290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68018" y="3212976"/>
            <a:ext cx="852254" cy="320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DWI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760" y="6381328"/>
            <a:ext cx="873880" cy="31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87169" y="6381328"/>
            <a:ext cx="924791" cy="373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07311" y="6381328"/>
            <a:ext cx="868945" cy="31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268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33388"/>
            <a:ext cx="6599237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7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090466"/>
          </a:xfrm>
        </p:spPr>
        <p:txBody>
          <a:bodyPr/>
          <a:lstStyle/>
          <a:p>
            <a:r>
              <a:rPr lang="zh-CN" altLang="en-US" dirty="0" smtClean="0"/>
              <a:t>反复头痛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月余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733550"/>
            <a:ext cx="41338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62100"/>
            <a:ext cx="5343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8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反复头痛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</Words>
  <Application>Microsoft Office PowerPoint</Application>
  <PresentationFormat>全屏显示(4:3)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PowerPoint 演示文稿</vt:lpstr>
      <vt:lpstr>反复头痛3月余</vt:lpstr>
      <vt:lpstr>反复头痛3月余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ZY02-CT-D06</dc:creator>
  <cp:lastModifiedBy>ZY02-CT-D06</cp:lastModifiedBy>
  <cp:revision>3</cp:revision>
  <dcterms:created xsi:type="dcterms:W3CDTF">2014-03-09T11:38:01Z</dcterms:created>
  <dcterms:modified xsi:type="dcterms:W3CDTF">2014-03-09T12:00:04Z</dcterms:modified>
</cp:coreProperties>
</file>