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5A7D-09B7-44A0-ADB2-2704FE1BACCA}" type="datetimeFigureOut">
              <a:rPr lang="zh-CN" altLang="en-US" smtClean="0"/>
              <a:pPr/>
              <a:t>2014-3-17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DBF2-ED60-4905-9253-F7A3057EE2A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0641_1600x1200-wallpaper-cb1351789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785926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结核与真菌感染肺部影像</a:t>
            </a:r>
            <a:endParaRPr lang="en-US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表现的细微差别</a:t>
            </a:r>
            <a:endParaRPr lang="zh-CN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4000504"/>
            <a:ext cx="6143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玉林市第一人民医院放射科   陈明东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20</Words>
  <Application>Microsoft Office PowerPoint</Application>
  <PresentationFormat>全屏显示(4:3)</PresentationFormat>
  <Paragraphs>3</Paragraphs>
  <Slides>114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114</vt:i4>
      </vt:variant>
    </vt:vector>
  </HeadingPairs>
  <TitlesOfParts>
    <vt:vector size="1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  <vt:lpstr>幻灯片 73</vt:lpstr>
      <vt:lpstr>幻灯片 74</vt:lpstr>
      <vt:lpstr>幻灯片 75</vt:lpstr>
      <vt:lpstr>幻灯片 76</vt:lpstr>
      <vt:lpstr>幻灯片 77</vt:lpstr>
      <vt:lpstr>幻灯片 78</vt:lpstr>
      <vt:lpstr>幻灯片 79</vt:lpstr>
      <vt:lpstr>幻灯片 80</vt:lpstr>
      <vt:lpstr>幻灯片 81</vt:lpstr>
      <vt:lpstr>幻灯片 82</vt:lpstr>
      <vt:lpstr>幻灯片 83</vt:lpstr>
      <vt:lpstr>幻灯片 84</vt:lpstr>
      <vt:lpstr>幻灯片 85</vt:lpstr>
      <vt:lpstr>幻灯片 86</vt:lpstr>
      <vt:lpstr>幻灯片 87</vt:lpstr>
      <vt:lpstr>幻灯片 88</vt:lpstr>
      <vt:lpstr>幻灯片 89</vt:lpstr>
      <vt:lpstr>幻灯片 90</vt:lpstr>
      <vt:lpstr>幻灯片 91</vt:lpstr>
      <vt:lpstr>幻灯片 92</vt:lpstr>
      <vt:lpstr>幻灯片 93</vt:lpstr>
      <vt:lpstr>幻灯片 94</vt:lpstr>
      <vt:lpstr>幻灯片 95</vt:lpstr>
      <vt:lpstr>幻灯片 96</vt:lpstr>
      <vt:lpstr>幻灯片 97</vt:lpstr>
      <vt:lpstr>幻灯片 98</vt:lpstr>
      <vt:lpstr>幻灯片 99</vt:lpstr>
      <vt:lpstr>幻灯片 100</vt:lpstr>
      <vt:lpstr>幻灯片 101</vt:lpstr>
      <vt:lpstr>幻灯片 102</vt:lpstr>
      <vt:lpstr>幻灯片 103</vt:lpstr>
      <vt:lpstr>幻灯片 104</vt:lpstr>
      <vt:lpstr>幻灯片 105</vt:lpstr>
      <vt:lpstr>幻灯片 106</vt:lpstr>
      <vt:lpstr>幻灯片 107</vt:lpstr>
      <vt:lpstr>幻灯片 108</vt:lpstr>
      <vt:lpstr>幻灯片 109</vt:lpstr>
      <vt:lpstr>幻灯片 110</vt:lpstr>
      <vt:lpstr>幻灯片 111</vt:lpstr>
      <vt:lpstr>幻灯片 112</vt:lpstr>
      <vt:lpstr>幻灯片 113</vt:lpstr>
      <vt:lpstr>幻灯片 114</vt:lpstr>
    </vt:vector>
  </TitlesOfParts>
  <Company>微软用户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微软用户</cp:lastModifiedBy>
  <cp:revision>3</cp:revision>
  <dcterms:created xsi:type="dcterms:W3CDTF">2014-02-27T10:00:09Z</dcterms:created>
  <dcterms:modified xsi:type="dcterms:W3CDTF">2014-03-17T16:26:49Z</dcterms:modified>
</cp:coreProperties>
</file>