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DA2F-75B3-437D-9A6E-464D1CCF55D4}" type="datetimeFigureOut">
              <a:rPr lang="zh-CN" altLang="en-US" smtClean="0"/>
              <a:t>2013-9-21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B06E-80E8-493E-B845-1614DD0B2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01638"/>
            <a:ext cx="9144000" cy="60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9888"/>
            <a:ext cx="9144000" cy="611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82600"/>
            <a:ext cx="9144000" cy="589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8938"/>
            <a:ext cx="9144000" cy="607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8938"/>
            <a:ext cx="9144000" cy="607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9888"/>
            <a:ext cx="9144000" cy="611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1950"/>
            <a:ext cx="9144000" cy="6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8938"/>
            <a:ext cx="9144000" cy="607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3700"/>
            <a:ext cx="9144000" cy="60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03225"/>
            <a:ext cx="9144000" cy="6049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0525"/>
            <a:ext cx="9144000" cy="607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03225"/>
            <a:ext cx="9144000" cy="6049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8938"/>
            <a:ext cx="9144000" cy="607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1475"/>
            <a:ext cx="9144000" cy="6113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5288"/>
            <a:ext cx="9144000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8938"/>
            <a:ext cx="9144000" cy="607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0525"/>
            <a:ext cx="9144000" cy="607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0"/>
            <a:ext cx="9144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3700"/>
            <a:ext cx="9144000" cy="60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9888"/>
            <a:ext cx="9144000" cy="611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3700"/>
            <a:ext cx="9144000" cy="60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3700"/>
            <a:ext cx="9144000" cy="60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8938"/>
            <a:ext cx="9144000" cy="607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0525"/>
            <a:ext cx="9144000" cy="607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23863"/>
            <a:ext cx="9144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9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3338"/>
            <a:ext cx="9144000" cy="6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3338"/>
            <a:ext cx="9144000" cy="6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3338"/>
            <a:ext cx="9144000" cy="6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3338"/>
            <a:ext cx="9144000" cy="6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85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85</vt:i4>
      </vt:variant>
    </vt:vector>
  </HeadingPairs>
  <TitlesOfParts>
    <vt:vector size="8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1</cp:revision>
  <dcterms:created xsi:type="dcterms:W3CDTF">2013-09-21T00:34:58Z</dcterms:created>
  <dcterms:modified xsi:type="dcterms:W3CDTF">2013-09-21T00:35:27Z</dcterms:modified>
</cp:coreProperties>
</file>