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81" r:id="rId5"/>
    <p:sldId id="280" r:id="rId6"/>
    <p:sldId id="279" r:id="rId7"/>
    <p:sldId id="278" r:id="rId8"/>
    <p:sldId id="277" r:id="rId9"/>
    <p:sldId id="276" r:id="rId10"/>
    <p:sldId id="275" r:id="rId11"/>
    <p:sldId id="274" r:id="rId12"/>
    <p:sldId id="273" r:id="rId13"/>
    <p:sldId id="272" r:id="rId14"/>
    <p:sldId id="271" r:id="rId15"/>
    <p:sldId id="270" r:id="rId16"/>
    <p:sldId id="269" r:id="rId17"/>
    <p:sldId id="268" r:id="rId18"/>
    <p:sldId id="267" r:id="rId19"/>
    <p:sldId id="266" r:id="rId20"/>
    <p:sldId id="265" r:id="rId21"/>
    <p:sldId id="259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2014/11/28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2014/11/28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2014/11/28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6000" b="1" dirty="0" smtClean="0"/>
              <a:t>气胸的</a:t>
            </a:r>
            <a:r>
              <a:rPr lang="en-US" altLang="zh-CN" sz="6000" b="1" dirty="0" smtClean="0"/>
              <a:t>X</a:t>
            </a:r>
            <a:r>
              <a:rPr lang="zh-CN" altLang="en-US" sz="6000" b="1" dirty="0" smtClean="0"/>
              <a:t>线表现</a:t>
            </a:r>
            <a:endParaRPr lang="zh-CN" altLang="en-US" sz="6000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胸膜积气使肋膈角加深时，将这种形态称为深沟征（见图</a:t>
            </a:r>
            <a:r>
              <a:rPr lang="en-US" dirty="0" smtClean="0"/>
              <a:t> 4</a:t>
            </a:r>
            <a:r>
              <a:rPr lang="zh-CN" altLang="en-US" dirty="0" smtClean="0"/>
              <a:t>）。</a:t>
            </a:r>
          </a:p>
          <a:p>
            <a:r>
              <a:rPr lang="zh-CN" altLang="en-US" dirty="0" smtClean="0"/>
              <a:t>图</a:t>
            </a:r>
            <a:r>
              <a:rPr lang="en-US" dirty="0" smtClean="0"/>
              <a:t> 4</a:t>
            </a:r>
            <a:r>
              <a:rPr lang="zh-CN" altLang="en-US" dirty="0" smtClean="0"/>
              <a:t>：对重症监护病房的机械通气患者拍摄的这张仰卧上腹部</a:t>
            </a:r>
            <a:r>
              <a:rPr lang="en-US" dirty="0" smtClean="0"/>
              <a:t> X </a:t>
            </a:r>
            <a:r>
              <a:rPr lang="zh-CN" altLang="en-US" dirty="0" smtClean="0"/>
              <a:t>光片，显示存在左肺基底气胸，表现为深沟征。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http://mmbiz.qpic.cn/mmbiz/iaUMFbghL1XbgibQmxmN1iamdvVMmz3XLk94Gm3CWE1BBYskyKlnQNicaxE8fGxUoxoABAaVAQyPjI5tZ7NGcNHJiaQ/0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500" y="1958181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侧位</a:t>
            </a:r>
            <a:r>
              <a:rPr lang="en-US" dirty="0" smtClean="0"/>
              <a:t> X </a:t>
            </a:r>
            <a:r>
              <a:rPr lang="zh-CN" altLang="en-US" dirty="0" smtClean="0"/>
              <a:t>光片可能有帮助，但可能难以解读。应在这些投影上寻找胸膜内空气和脏胸膜线</a:t>
            </a:r>
            <a:r>
              <a:rPr lang="en-US" dirty="0" smtClean="0"/>
              <a:t> — </a:t>
            </a:r>
            <a:r>
              <a:rPr lang="zh-CN" altLang="en-US" dirty="0" smtClean="0"/>
              <a:t>这是一条边缘白线，与后前位</a:t>
            </a:r>
            <a:r>
              <a:rPr lang="en-US" dirty="0" smtClean="0"/>
              <a:t> X </a:t>
            </a:r>
            <a:r>
              <a:rPr lang="zh-CN" altLang="en-US" dirty="0" smtClean="0"/>
              <a:t>光片上看到的相似。在侧位光片上，从前面看可见其位于胸骨后，从后面看可见其覆盖胸椎（见图</a:t>
            </a:r>
            <a:r>
              <a:rPr lang="en-US" dirty="0" smtClean="0"/>
              <a:t> 1</a:t>
            </a:r>
            <a:r>
              <a:rPr lang="zh-CN" altLang="en-US" dirty="0" smtClean="0"/>
              <a:t>）。有时，侧位光片上气胸的唯一特征为气液平面（见图</a:t>
            </a:r>
            <a:r>
              <a:rPr lang="en-US" dirty="0" smtClean="0"/>
              <a:t> 5</a:t>
            </a:r>
            <a:r>
              <a:rPr lang="zh-CN" altLang="en-US" smtClean="0"/>
              <a:t>）。</a:t>
            </a:r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3200" dirty="0" smtClean="0"/>
              <a:t>图</a:t>
            </a:r>
            <a:r>
              <a:rPr lang="en-US" sz="3200" dirty="0" smtClean="0"/>
              <a:t> 5</a:t>
            </a:r>
            <a:r>
              <a:rPr lang="zh-CN" altLang="en-US" sz="3200" dirty="0" smtClean="0"/>
              <a:t>：侧位胸片，显示了呈水平直线的气液平（箭头所示）</a:t>
            </a:r>
            <a:endParaRPr lang="zh-CN" altLang="en-US" sz="3200" dirty="0"/>
          </a:p>
        </p:txBody>
      </p:sp>
      <p:pic>
        <p:nvPicPr>
          <p:cNvPr id="4" name="内容占位符 3" descr="http://mmbiz.qpic.cn/mmbiz/iaUMFbghL1XbgibQmxmN1iamdvVMmz3XLk99OjbV8aSpjXueVcB8IRwPibxdf18jbw3XIQoL3wHNYHwVyseHvfGBiaQ/0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00090" y="1600200"/>
            <a:ext cx="354381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dirty="0" smtClean="0"/>
              <a:t>气胸的间接证据</a:t>
            </a:r>
          </a:p>
          <a:p>
            <a:pPr>
              <a:buNone/>
            </a:pPr>
            <a:r>
              <a:rPr lang="zh-CN" altLang="en-US" dirty="0" smtClean="0"/>
              <a:t>             引起</a:t>
            </a:r>
            <a:r>
              <a:rPr lang="zh-CN" altLang="en-US" dirty="0" smtClean="0"/>
              <a:t>相邻结构受压迫或移动的胸膜腔内的空气（见图</a:t>
            </a:r>
            <a:r>
              <a:rPr lang="en-US" dirty="0" smtClean="0"/>
              <a:t> 6</a:t>
            </a:r>
            <a:r>
              <a:rPr lang="zh-CN" altLang="en-US" dirty="0" smtClean="0"/>
              <a:t>）或纵膈内（见图</a:t>
            </a:r>
            <a:r>
              <a:rPr lang="en-US" dirty="0" smtClean="0"/>
              <a:t> 7</a:t>
            </a:r>
            <a:r>
              <a:rPr lang="zh-CN" altLang="en-US" dirty="0" smtClean="0"/>
              <a:t>）、颈部皮下组织内或胸壁内的空气是证明气胸存在的间接证据（见图</a:t>
            </a:r>
            <a:r>
              <a:rPr lang="en-US" dirty="0" smtClean="0"/>
              <a:t> 8</a:t>
            </a:r>
            <a:r>
              <a:rPr lang="zh-CN" altLang="en-US" dirty="0" smtClean="0"/>
              <a:t>）。对于大量气胸，可能存在肺实质受压迫造成的局灶性致密影。这可能被误认为肺部块状阴影（见图</a:t>
            </a:r>
            <a:r>
              <a:rPr lang="en-US" dirty="0" smtClean="0"/>
              <a:t> 6</a:t>
            </a:r>
            <a:r>
              <a:rPr lang="zh-CN" altLang="en-US" dirty="0" smtClean="0"/>
              <a:t>）。当肺部萎陷，更多空气进入胸膜腔时，纵膈向远离气胸的方向偏移（见图</a:t>
            </a:r>
            <a:r>
              <a:rPr lang="en-US" dirty="0" smtClean="0"/>
              <a:t> 6</a:t>
            </a:r>
            <a:r>
              <a:rPr lang="zh-CN" altLang="en-US" dirty="0" smtClean="0"/>
              <a:t>）。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3600" dirty="0" smtClean="0"/>
              <a:t>图</a:t>
            </a:r>
            <a:r>
              <a:rPr lang="en-US" sz="3600" dirty="0" smtClean="0"/>
              <a:t> 6</a:t>
            </a:r>
            <a:r>
              <a:rPr lang="zh-CN" altLang="en-US" sz="3600" dirty="0" smtClean="0"/>
              <a:t>：这张后前位胸片显示了左侧大量气胸</a:t>
            </a:r>
            <a:r>
              <a:rPr lang="en-US" sz="3600" dirty="0" smtClean="0"/>
              <a:t> (P) </a:t>
            </a:r>
            <a:r>
              <a:rPr lang="zh-CN" altLang="en-US" sz="3600" dirty="0" smtClean="0"/>
              <a:t>合并左肺萎陷</a:t>
            </a:r>
            <a:endParaRPr lang="zh-CN" altLang="en-US" sz="3600" dirty="0"/>
          </a:p>
        </p:txBody>
      </p:sp>
      <p:pic>
        <p:nvPicPr>
          <p:cNvPr id="4" name="内容占位符 3" descr="http://mmbiz.qpic.cn/mmbiz/iaUMFbghL1XbgibQmxmN1iamdvVMmz3XLk9Ku2tsBEsT091fsB33LQACkThzP0esLALlBDicELM7JuDzyjPUI6Ir2Q/0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33001" y="1600200"/>
            <a:ext cx="467799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气道压力增大可能使组织面破裂，从而使纵膈（见图</a:t>
            </a:r>
            <a:r>
              <a:rPr lang="en-US" dirty="0" smtClean="0"/>
              <a:t> 7</a:t>
            </a:r>
            <a:r>
              <a:rPr lang="zh-CN" altLang="en-US" dirty="0" smtClean="0"/>
              <a:t>）和颈部及胸壁软组织（见图</a:t>
            </a:r>
            <a:r>
              <a:rPr lang="en-US" dirty="0" smtClean="0"/>
              <a:t> 8</a:t>
            </a:r>
            <a:r>
              <a:rPr lang="zh-CN" altLang="en-US" dirty="0" smtClean="0"/>
              <a:t>）内出现空气夹层。能够辨识出这些位置的空气非常</a:t>
            </a:r>
            <a:r>
              <a:rPr lang="zh-CN" altLang="en-US" dirty="0" smtClean="0"/>
              <a:t>重要。</a:t>
            </a:r>
            <a:endParaRPr lang="zh-CN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图</a:t>
            </a:r>
            <a:r>
              <a:rPr lang="en-US" dirty="0" smtClean="0"/>
              <a:t> 7</a:t>
            </a:r>
            <a:r>
              <a:rPr lang="zh-CN" altLang="en-US" dirty="0" smtClean="0"/>
              <a:t>：纵膈气</a:t>
            </a:r>
            <a:r>
              <a:rPr lang="zh-CN" altLang="en-US" dirty="0" smtClean="0"/>
              <a:t>肿</a:t>
            </a:r>
            <a:endParaRPr lang="en-US" altLang="zh-CN" dirty="0" smtClean="0"/>
          </a:p>
          <a:p>
            <a:r>
              <a:rPr lang="zh-CN" altLang="en-US" dirty="0" smtClean="0"/>
              <a:t>纵</a:t>
            </a:r>
            <a:r>
              <a:rPr lang="zh-CN" altLang="en-US" dirty="0" smtClean="0"/>
              <a:t>膈内的空气使纵膈胸膜侧向偏移，呈现一条可见的不透</a:t>
            </a:r>
            <a:r>
              <a:rPr lang="en-US" dirty="0" smtClean="0"/>
              <a:t> X </a:t>
            </a:r>
            <a:r>
              <a:rPr lang="zh-CN" altLang="en-US" dirty="0" smtClean="0"/>
              <a:t>光的线（箭头所示）。</a:t>
            </a:r>
          </a:p>
          <a:p>
            <a:r>
              <a:rPr lang="zh-CN" altLang="en-US" dirty="0" smtClean="0"/>
              <a:t>聚集在心脏下方的空气形成一条清晰的透光线（见图</a:t>
            </a:r>
            <a:r>
              <a:rPr lang="en-US" dirty="0" smtClean="0"/>
              <a:t> 7 </a:t>
            </a:r>
            <a:r>
              <a:rPr lang="zh-CN" altLang="en-US" dirty="0" smtClean="0"/>
              <a:t>的透明箭头），这条线与相邻的膈膜轮廓是连续的。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http://mmbiz.qpic.cn/mmbiz/iaUMFbghL1XbgibQmxmN1iamdvVMmz3XLk9JKgibdicT5DoP1ODoEybtj3VQQYUlialO0YYvYkW1Hp65A6jtmmInlPPA/0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47134" y="1600200"/>
            <a:ext cx="424973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图</a:t>
            </a:r>
            <a:r>
              <a:rPr lang="en-US" dirty="0" smtClean="0"/>
              <a:t> 8</a:t>
            </a:r>
            <a:r>
              <a:rPr lang="zh-CN" altLang="en-US" dirty="0" smtClean="0"/>
              <a:t>：这张胸片显示了右胸壁和颈部存在的广泛皮下气肿（箭头所示）</a:t>
            </a:r>
          </a:p>
          <a:p>
            <a:r>
              <a:rPr lang="zh-CN" altLang="en-US" dirty="0" smtClean="0"/>
              <a:t>线状</a:t>
            </a:r>
            <a:r>
              <a:rPr lang="zh-CN" altLang="en-US" dirty="0" smtClean="0"/>
              <a:t>影是由沿组织面的空气夹层形成的。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气胸是一种危及生命的常见疾病。其临床表现可能不具有特异性，因此胸片对于确诊很重要。它对制定合适的治疗方法以及评估干预结果也很重要。</a:t>
            </a:r>
          </a:p>
          <a:p>
            <a:r>
              <a:rPr lang="zh-CN" altLang="en-US" dirty="0" smtClean="0"/>
              <a:t>气胸的类型包括：原发性自发气胸、继发性自发气胸、创伤性气胸、张力性气胸、液气胸或血气胸 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http://case.medlive.cn/../../uploadfile/20141124/14167951429090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72000" y="1915562"/>
            <a:ext cx="4600000" cy="389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r>
              <a:rPr lang="en-US" altLang="zh-CN" sz="4400" b="1" i="1" dirty="0" smtClean="0"/>
              <a:t>     Thanks  for  your  attendance !</a:t>
            </a:r>
            <a:endParaRPr lang="zh-CN" altLang="en-US" sz="44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立位胸片上气胸的主要影像学指征为脏胸膜线和边缘肺纹理缺失（见图</a:t>
            </a:r>
            <a:r>
              <a:rPr lang="en-US" dirty="0" smtClean="0"/>
              <a:t> 1</a:t>
            </a:r>
            <a:r>
              <a:rPr lang="zh-CN" altLang="en-US" dirty="0" smtClean="0"/>
              <a:t>）。 常存在少量胸膜液。这张立位胸片显示出了脏胸膜线（箭头所示）。边缘肺纹理缺失。这是由胸膜腔内的聚集的气体压迫肺实质造成的。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图 </a:t>
            </a:r>
            <a:r>
              <a:rPr lang="en-US" altLang="zh-CN" sz="3600" dirty="0" smtClean="0"/>
              <a:t>1</a:t>
            </a:r>
            <a:endParaRPr lang="zh-CN" altLang="en-US" sz="3600" dirty="0"/>
          </a:p>
        </p:txBody>
      </p:sp>
      <p:pic>
        <p:nvPicPr>
          <p:cNvPr id="4" name="内容占位符 3" descr="http://mmbiz.qpic.cn/mmbiz/iaUMFbghL1XbgibQmxmN1iamdvVMmz3XLk9tT3YTFohLiaKKNpGuCchWAReL1KnkE8uBQb6ibZzHVMjjicJJhsV2YT0w/0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571612"/>
            <a:ext cx="390169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处于立位时，空气会升至肺尖部，但是仰卧位投照显示空气聚集在心膈角和肋膈角处（见图</a:t>
            </a:r>
            <a:r>
              <a:rPr lang="en-US" dirty="0" smtClean="0"/>
              <a:t> 2</a:t>
            </a:r>
            <a:r>
              <a:rPr lang="zh-CN" altLang="en-US" dirty="0" smtClean="0"/>
              <a:t>），并勾勒出心脏边缘（见图</a:t>
            </a:r>
            <a:r>
              <a:rPr lang="en-US" dirty="0" smtClean="0"/>
              <a:t> 3a </a:t>
            </a:r>
            <a:r>
              <a:rPr lang="zh-CN" altLang="en-US" dirty="0" smtClean="0"/>
              <a:t>和</a:t>
            </a:r>
            <a:r>
              <a:rPr lang="en-US" dirty="0" smtClean="0"/>
              <a:t> 3b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r>
              <a:rPr lang="zh-CN" altLang="en-US" dirty="0" smtClean="0"/>
              <a:t>图</a:t>
            </a:r>
            <a:r>
              <a:rPr lang="en-US" dirty="0" smtClean="0"/>
              <a:t> 2</a:t>
            </a:r>
            <a:r>
              <a:rPr lang="zh-CN" altLang="en-US" dirty="0" smtClean="0"/>
              <a:t>：正常仰卧位胸片显示出了心膈角</a:t>
            </a:r>
            <a:r>
              <a:rPr lang="en-US" dirty="0" smtClean="0"/>
              <a:t> (CA) </a:t>
            </a:r>
            <a:r>
              <a:rPr lang="zh-CN" altLang="en-US" dirty="0" smtClean="0"/>
              <a:t>和肋膈角</a:t>
            </a:r>
            <a:r>
              <a:rPr lang="en-US" dirty="0" smtClean="0"/>
              <a:t> (CO)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图 </a:t>
            </a:r>
            <a:r>
              <a:rPr lang="en-US" altLang="zh-CN" sz="3600" dirty="0" smtClean="0"/>
              <a:t>2</a:t>
            </a:r>
            <a:endParaRPr lang="zh-CN" altLang="en-US" sz="3600" dirty="0"/>
          </a:p>
        </p:txBody>
      </p:sp>
      <p:pic>
        <p:nvPicPr>
          <p:cNvPr id="4" name="内容占位符 3" descr="http://mmbiz.qpic.cn/mmbiz/iaUMFbghL1XbgibQmxmN1iamdvVMmz3XLk9PjGfxaYC3d1N5ibd2AQwH3yEk4bRak8bHssW2yuyibmpXa66iaiceoceWg/0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03332" y="1600200"/>
            <a:ext cx="453733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　图</a:t>
            </a:r>
            <a:r>
              <a:rPr lang="en-US" dirty="0" smtClean="0"/>
              <a:t> 3a</a:t>
            </a:r>
            <a:r>
              <a:rPr lang="zh-CN" altLang="en-US" dirty="0" smtClean="0"/>
              <a:t>：患创伤性右气胸的插管患者的仰卧位胸片，在此患者体内，空气聚集到了纵膈旁（白色箭头所示）。由于空气聚集在右心缘处，因此右心缘特别清晰（透明箭头所示）。已置入右侧胸腔的引流管（箭头所示）。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图</a:t>
            </a:r>
            <a:r>
              <a:rPr lang="en-US" sz="3600" dirty="0" smtClean="0"/>
              <a:t> 3a</a:t>
            </a:r>
            <a:endParaRPr lang="zh-CN" altLang="en-US" sz="3600" dirty="0"/>
          </a:p>
        </p:txBody>
      </p:sp>
      <p:pic>
        <p:nvPicPr>
          <p:cNvPr id="4" name="内容占位符 3" descr="http://mmbiz.qpic.cn/mmbiz/iaUMFbghL1XbgibQmxmN1iamdvVMmz3XLk9E1gudABBGAOMIAibjNYrUhyARmLfVZLmturoIiaiab8ZQ1TzfT8GiaK76g/0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53240" y="1600200"/>
            <a:ext cx="523751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图</a:t>
            </a:r>
            <a:r>
              <a:rPr lang="en-US" dirty="0" smtClean="0"/>
              <a:t> 3b</a:t>
            </a:r>
            <a:r>
              <a:rPr lang="zh-CN" altLang="en-US" dirty="0" smtClean="0"/>
              <a:t>：几小时后拍摄的胸片，右心缘旁的空气更加明显（箭头所示）。</a:t>
            </a:r>
          </a:p>
          <a:p>
            <a:endParaRPr lang="zh-CN" altLang="en-US" dirty="0"/>
          </a:p>
        </p:txBody>
      </p:sp>
      <p:pic>
        <p:nvPicPr>
          <p:cNvPr id="4" name="图片 3" descr="http://mmbiz.qpic.cn/mmbiz/iaUMFbghL1XbgibQmxmN1iamdvVMmz3XLk9HuaXRVKvh1WxFdqITVhEdtlYb8XiaWL5EncFuheywMJGvVjOOTSA2IA/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643182"/>
            <a:ext cx="38100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2691</TotalTime>
  <Words>692</Words>
  <PresentationFormat>全屏显示(4:3)</PresentationFormat>
  <Paragraphs>28</Paragraphs>
  <Slides>21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Office 主题</vt:lpstr>
      <vt:lpstr>气胸的X线表现</vt:lpstr>
      <vt:lpstr>幻灯片 2</vt:lpstr>
      <vt:lpstr>幻灯片 3</vt:lpstr>
      <vt:lpstr>图 1</vt:lpstr>
      <vt:lpstr>幻灯片 5</vt:lpstr>
      <vt:lpstr>图 2</vt:lpstr>
      <vt:lpstr>幻灯片 7</vt:lpstr>
      <vt:lpstr>图 3a</vt:lpstr>
      <vt:lpstr>幻灯片 9</vt:lpstr>
      <vt:lpstr>幻灯片 10</vt:lpstr>
      <vt:lpstr>幻灯片 11</vt:lpstr>
      <vt:lpstr>幻灯片 12</vt:lpstr>
      <vt:lpstr>图 5：侧位胸片，显示了呈水平直线的气液平（箭头所示）</vt:lpstr>
      <vt:lpstr>幻灯片 14</vt:lpstr>
      <vt:lpstr>图 6：这张后前位胸片显示了左侧大量气胸 (P) 合并左肺萎陷</vt:lpstr>
      <vt:lpstr>幻灯片 16</vt:lpstr>
      <vt:lpstr>幻灯片 17</vt:lpstr>
      <vt:lpstr>幻灯片 18</vt:lpstr>
      <vt:lpstr>幻灯片 19</vt:lpstr>
      <vt:lpstr>幻灯片 20</vt:lpstr>
      <vt:lpstr>幻灯片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气胸的X线表现</dc:title>
  <dc:creator>lenovo-pc</dc:creator>
  <cp:lastModifiedBy>lenovo-pc</cp:lastModifiedBy>
  <cp:revision>11</cp:revision>
  <dcterms:created xsi:type="dcterms:W3CDTF">2014-11-25T07:24:51Z</dcterms:created>
  <dcterms:modified xsi:type="dcterms:W3CDTF">2014-11-28T10:31:26Z</dcterms:modified>
</cp:coreProperties>
</file>