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380" r:id="rId3"/>
    <p:sldId id="385" r:id="rId4"/>
    <p:sldId id="403" r:id="rId5"/>
    <p:sldId id="404" r:id="rId6"/>
    <p:sldId id="402" r:id="rId7"/>
    <p:sldId id="382" r:id="rId8"/>
    <p:sldId id="379" r:id="rId9"/>
    <p:sldId id="384" r:id="rId10"/>
    <p:sldId id="386" r:id="rId11"/>
    <p:sldId id="387" r:id="rId12"/>
    <p:sldId id="388" r:id="rId13"/>
    <p:sldId id="389" r:id="rId14"/>
    <p:sldId id="383" r:id="rId15"/>
    <p:sldId id="390" r:id="rId16"/>
    <p:sldId id="391" r:id="rId17"/>
    <p:sldId id="414" r:id="rId18"/>
    <p:sldId id="392" r:id="rId19"/>
    <p:sldId id="394" r:id="rId20"/>
    <p:sldId id="393" r:id="rId21"/>
    <p:sldId id="395" r:id="rId22"/>
    <p:sldId id="396" r:id="rId23"/>
    <p:sldId id="417" r:id="rId24"/>
    <p:sldId id="415" r:id="rId25"/>
    <p:sldId id="416" r:id="rId26"/>
    <p:sldId id="398" r:id="rId27"/>
    <p:sldId id="397" r:id="rId28"/>
    <p:sldId id="413" r:id="rId29"/>
    <p:sldId id="399" r:id="rId30"/>
    <p:sldId id="400" r:id="rId31"/>
    <p:sldId id="405" r:id="rId32"/>
    <p:sldId id="406" r:id="rId33"/>
    <p:sldId id="407" r:id="rId34"/>
    <p:sldId id="408" r:id="rId35"/>
    <p:sldId id="409" r:id="rId36"/>
    <p:sldId id="418" r:id="rId37"/>
    <p:sldId id="412" r:id="rId38"/>
    <p:sldId id="410" r:id="rId39"/>
    <p:sldId id="41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5512" autoAdjust="0"/>
  </p:normalViewPr>
  <p:slideViewPr>
    <p:cSldViewPr>
      <p:cViewPr varScale="1">
        <p:scale>
          <a:sx n="62" d="100"/>
          <a:sy n="62" d="100"/>
        </p:scale>
        <p:origin x="-5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C8D9D-7857-4BF2-86A1-B32BACEF78FE}" type="datetimeFigureOut">
              <a:rPr lang="en-US" smtClean="0"/>
              <a:pPr/>
              <a:t>7/24/2013</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C5611-A866-421E-8F57-3A0936A84768}" type="slidenum">
              <a:rPr lang="en-MY" smtClean="0"/>
              <a:pPr/>
              <a:t>‹#›</a:t>
            </a:fld>
            <a:endParaRPr lang="en-MY"/>
          </a:p>
        </p:txBody>
      </p:sp>
    </p:spTree>
    <p:extLst>
      <p:ext uri="{BB962C8B-B14F-4D97-AF65-F5344CB8AC3E}">
        <p14:creationId xmlns="" xmlns:p14="http://schemas.microsoft.com/office/powerpoint/2010/main" val="131810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77C5611-A866-421E-8F57-3A0936A84768}" type="slidenum">
              <a:rPr lang="en-MY" smtClean="0"/>
              <a:pPr/>
              <a:t>1</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10AC336-07D3-4653-9D54-A914800D44FC}" type="datetimeFigureOut">
              <a:rPr lang="en-US" smtClean="0"/>
              <a:pPr/>
              <a:t>7/24/2013</a:t>
            </a:fld>
            <a:endParaRPr lang="en-MY"/>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MY"/>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C6A1656-6CDE-4C31-94AF-1D5B4E54A8B0}" type="slidenum">
              <a:rPr lang="en-MY" smtClean="0"/>
              <a:pPr/>
              <a:t>‹#›</a:t>
            </a:fld>
            <a:endParaRPr lang="en-M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0AC336-07D3-4653-9D54-A914800D44FC}" type="datetimeFigureOut">
              <a:rPr lang="en-US" smtClean="0"/>
              <a:pPr/>
              <a:t>7/24/2013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C6A1656-6CDE-4C31-94AF-1D5B4E54A8B0}"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10AC336-07D3-4653-9D54-A914800D44FC}" type="datetimeFigureOut">
              <a:rPr lang="en-US" smtClean="0"/>
              <a:pPr/>
              <a:t>7/24/2013</a:t>
            </a:fld>
            <a:endParaRPr lang="en-MY"/>
          </a:p>
        </p:txBody>
      </p:sp>
      <p:sp>
        <p:nvSpPr>
          <p:cNvPr id="5" name="Footer Placeholder 4"/>
          <p:cNvSpPr>
            <a:spLocks noGrp="1"/>
          </p:cNvSpPr>
          <p:nvPr>
            <p:ph type="ftr" sz="quarter" idx="11"/>
          </p:nvPr>
        </p:nvSpPr>
        <p:spPr>
          <a:xfrm>
            <a:off x="457201" y="6248207"/>
            <a:ext cx="5573483" cy="365125"/>
          </a:xfrm>
        </p:spPr>
        <p:txBody>
          <a:bodyPr/>
          <a:lstStyle/>
          <a:p>
            <a:endParaRPr lang="en-MY"/>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C6A1656-6CDE-4C31-94AF-1D5B4E54A8B0}" type="slidenum">
              <a:rPr lang="en-MY" smtClean="0"/>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zh-CN"/>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B248A84F-0CAB-FD48-AF10-3AE4A936B2C0}" type="slidenum">
              <a:rPr lang="zh-CN" altLang="en-US"/>
              <a:pPr/>
              <a:t>‹#›</a:t>
            </a:fld>
            <a:endParaRPr lang="en-US" altLang="zh-CN"/>
          </a:p>
        </p:txBody>
      </p:sp>
    </p:spTree>
    <p:extLst>
      <p:ext uri="{BB962C8B-B14F-4D97-AF65-F5344CB8AC3E}">
        <p14:creationId xmlns="" xmlns:p14="http://schemas.microsoft.com/office/powerpoint/2010/main" val="423573018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0AC336-07D3-4653-9D54-A914800D44FC}" type="datetimeFigureOut">
              <a:rPr lang="en-US" smtClean="0"/>
              <a:pPr/>
              <a:t>7/24/2013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C6A1656-6CDE-4C31-94AF-1D5B4E54A8B0}" type="slidenum">
              <a:rPr lang="en-MY" smtClean="0"/>
              <a:pPr/>
              <a:t>‹#›</a:t>
            </a:fld>
            <a:endParaRPr lang="en-MY"/>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10AC336-07D3-4653-9D54-A914800D44FC}" type="datetimeFigureOut">
              <a:rPr lang="en-US" smtClean="0"/>
              <a:pPr/>
              <a:t>7/24/2013</a:t>
            </a:fld>
            <a:endParaRPr lang="en-MY"/>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C6A1656-6CDE-4C31-94AF-1D5B4E54A8B0}" type="slidenum">
              <a:rPr lang="en-MY" smtClean="0"/>
              <a:pPr/>
              <a:t>‹#›</a:t>
            </a:fld>
            <a:endParaRPr lang="en-MY"/>
          </a:p>
        </p:txBody>
      </p:sp>
      <p:sp>
        <p:nvSpPr>
          <p:cNvPr id="14" name="Footer Placeholder 13"/>
          <p:cNvSpPr>
            <a:spLocks noGrp="1"/>
          </p:cNvSpPr>
          <p:nvPr>
            <p:ph type="ftr" sz="quarter" idx="12"/>
          </p:nvPr>
        </p:nvSpPr>
        <p:spPr/>
        <p:txBody>
          <a:bodyPr/>
          <a:lstStyle/>
          <a:p>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10AC336-07D3-4653-9D54-A914800D44FC}" type="datetimeFigureOut">
              <a:rPr lang="en-US" smtClean="0"/>
              <a:pPr/>
              <a:t>7/24/2013</a:t>
            </a:fld>
            <a:endParaRPr lang="en-MY"/>
          </a:p>
        </p:txBody>
      </p:sp>
      <p:sp>
        <p:nvSpPr>
          <p:cNvPr id="10" name="Slide Number Placeholder 9"/>
          <p:cNvSpPr>
            <a:spLocks noGrp="1"/>
          </p:cNvSpPr>
          <p:nvPr>
            <p:ph type="sldNum" sz="quarter" idx="16"/>
          </p:nvPr>
        </p:nvSpPr>
        <p:spPr/>
        <p:txBody>
          <a:bodyPr rtlCol="0"/>
          <a:lstStyle/>
          <a:p>
            <a:fld id="{AC6A1656-6CDE-4C31-94AF-1D5B4E54A8B0}" type="slidenum">
              <a:rPr lang="en-MY" smtClean="0"/>
              <a:pPr/>
              <a:t>‹#›</a:t>
            </a:fld>
            <a:endParaRPr lang="en-MY"/>
          </a:p>
        </p:txBody>
      </p:sp>
      <p:sp>
        <p:nvSpPr>
          <p:cNvPr id="12" name="Footer Placeholder 11"/>
          <p:cNvSpPr>
            <a:spLocks noGrp="1"/>
          </p:cNvSpPr>
          <p:nvPr>
            <p:ph type="ftr" sz="quarter" idx="17"/>
          </p:nvPr>
        </p:nvSpPr>
        <p:spPr/>
        <p:txBody>
          <a:bodyPr rtlCol="0"/>
          <a:lstStyle/>
          <a:p>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10AC336-07D3-4653-9D54-A914800D44FC}" type="datetimeFigureOut">
              <a:rPr lang="en-US" smtClean="0"/>
              <a:pPr/>
              <a:t>7/24/2013</a:t>
            </a:fld>
            <a:endParaRPr lang="en-MY"/>
          </a:p>
        </p:txBody>
      </p:sp>
      <p:sp>
        <p:nvSpPr>
          <p:cNvPr id="12" name="Slide Number Placeholder 11"/>
          <p:cNvSpPr>
            <a:spLocks noGrp="1"/>
          </p:cNvSpPr>
          <p:nvPr>
            <p:ph type="sldNum" sz="quarter" idx="16"/>
          </p:nvPr>
        </p:nvSpPr>
        <p:spPr/>
        <p:txBody>
          <a:bodyPr rtlCol="0"/>
          <a:lstStyle/>
          <a:p>
            <a:fld id="{AC6A1656-6CDE-4C31-94AF-1D5B4E54A8B0}" type="slidenum">
              <a:rPr lang="en-MY" smtClean="0"/>
              <a:pPr/>
              <a:t>‹#›</a:t>
            </a:fld>
            <a:endParaRPr lang="en-MY"/>
          </a:p>
        </p:txBody>
      </p:sp>
      <p:sp>
        <p:nvSpPr>
          <p:cNvPr id="14" name="Footer Placeholder 13"/>
          <p:cNvSpPr>
            <a:spLocks noGrp="1"/>
          </p:cNvSpPr>
          <p:nvPr>
            <p:ph type="ftr" sz="quarter" idx="17"/>
          </p:nvPr>
        </p:nvSpPr>
        <p:spPr/>
        <p:txBody>
          <a:bodyPr rtlCol="0"/>
          <a:lstStyle/>
          <a:p>
            <a:endParaRPr lang="en-MY"/>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0AC336-07D3-4653-9D54-A914800D44FC}" type="datetimeFigureOut">
              <a:rPr lang="en-US" smtClean="0"/>
              <a:pPr/>
              <a:t>7/24/2013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C6A1656-6CDE-4C31-94AF-1D5B4E54A8B0}"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AC336-07D3-4653-9D54-A914800D44FC}" type="datetimeFigureOut">
              <a:rPr lang="en-US" smtClean="0"/>
              <a:pPr/>
              <a:t>7/24/2013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C6A1656-6CDE-4C31-94AF-1D5B4E54A8B0}"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0AC336-07D3-4653-9D54-A914800D44FC}" type="datetimeFigureOut">
              <a:rPr lang="en-US" smtClean="0"/>
              <a:pPr/>
              <a:t>7/24/2013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C6A1656-6CDE-4C31-94AF-1D5B4E54A8B0}" type="slidenum">
              <a:rPr lang="en-MY" smtClean="0"/>
              <a:pPr/>
              <a:t>‹#›</a:t>
            </a:fld>
            <a:endParaRPr lang="en-MY"/>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10AC336-07D3-4653-9D54-A914800D44FC}" type="datetimeFigureOut">
              <a:rPr lang="en-US" smtClean="0"/>
              <a:pPr/>
              <a:t>7/24/2013</a:t>
            </a:fld>
            <a:endParaRPr lang="en-MY"/>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C6A1656-6CDE-4C31-94AF-1D5B4E54A8B0}" type="slidenum">
              <a:rPr lang="en-MY" smtClean="0"/>
              <a:pPr/>
              <a:t>‹#›</a:t>
            </a:fld>
            <a:endParaRPr lang="en-MY"/>
          </a:p>
        </p:txBody>
      </p:sp>
      <p:sp>
        <p:nvSpPr>
          <p:cNvPr id="14" name="Footer Placeholder 13"/>
          <p:cNvSpPr>
            <a:spLocks noGrp="1"/>
          </p:cNvSpPr>
          <p:nvPr>
            <p:ph type="ftr" sz="quarter" idx="12"/>
          </p:nvPr>
        </p:nvSpPr>
        <p:spPr>
          <a:xfrm>
            <a:off x="1600200" y="6248206"/>
            <a:ext cx="4572000" cy="365125"/>
          </a:xfrm>
        </p:spPr>
        <p:txBody>
          <a:bodyPr rtlCol="0"/>
          <a:lstStyle/>
          <a:p>
            <a:endParaRPr lang="en-MY"/>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10AC336-07D3-4653-9D54-A914800D44FC}" type="datetimeFigureOut">
              <a:rPr lang="en-US" smtClean="0"/>
              <a:pPr/>
              <a:t>7/24/2013</a:t>
            </a:fld>
            <a:endParaRPr lang="en-MY"/>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MY"/>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C6A1656-6CDE-4C31-94AF-1D5B4E54A8B0}"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27.jpeg"/><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6.xml"/><Relationship Id="rId4" Type="http://schemas.openxmlformats.org/officeDocument/2006/relationships/slide" Target="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3004" y="815967"/>
            <a:ext cx="7772400" cy="1470025"/>
          </a:xfrm>
        </p:spPr>
        <p:txBody>
          <a:bodyPr>
            <a:normAutofit/>
          </a:bodyPr>
          <a:lstStyle/>
          <a:p>
            <a:pPr algn="ctr"/>
            <a:r>
              <a:rPr lang="zh-CN" altLang="zh-CN" sz="3600" dirty="0" smtClean="0">
                <a:solidFill>
                  <a:srgbClr val="FF0000"/>
                </a:solidFill>
              </a:rPr>
              <a:t>梨状肌综合征</a:t>
            </a:r>
            <a:r>
              <a:rPr lang="en-US" altLang="zh-CN" sz="3600" dirty="0" smtClean="0"/>
              <a:t/>
            </a:r>
            <a:br>
              <a:rPr lang="en-US" altLang="zh-CN" sz="3600" dirty="0" smtClean="0"/>
            </a:br>
            <a:r>
              <a:rPr lang="en-US" altLang="zh-CN" sz="3600" dirty="0" err="1" smtClean="0">
                <a:solidFill>
                  <a:schemeClr val="bg1"/>
                </a:solidFill>
              </a:rPr>
              <a:t>piriformis</a:t>
            </a:r>
            <a:r>
              <a:rPr lang="en-US" altLang="zh-CN" sz="3600" dirty="0" smtClean="0">
                <a:solidFill>
                  <a:schemeClr val="bg1"/>
                </a:solidFill>
              </a:rPr>
              <a:t> syndrome</a:t>
            </a:r>
            <a:endParaRPr lang="en-MY" altLang="en-US" sz="3600" dirty="0">
              <a:solidFill>
                <a:schemeClr val="bg1"/>
              </a:solidFill>
              <a:latin typeface="华文新魏" pitchFamily="2" charset="-122"/>
              <a:ea typeface="华文新魏" pitchFamily="2" charset="-122"/>
            </a:endParaRPr>
          </a:p>
        </p:txBody>
      </p:sp>
      <p:sp>
        <p:nvSpPr>
          <p:cNvPr id="3" name="Subtitle 2"/>
          <p:cNvSpPr>
            <a:spLocks noGrp="1"/>
          </p:cNvSpPr>
          <p:nvPr>
            <p:ph type="subTitle" idx="1"/>
          </p:nvPr>
        </p:nvSpPr>
        <p:spPr>
          <a:xfrm>
            <a:off x="1371600" y="2576522"/>
            <a:ext cx="6400800" cy="2781304"/>
          </a:xfrm>
        </p:spPr>
        <p:txBody>
          <a:bodyPr>
            <a:normAutofit/>
          </a:bodyPr>
          <a:lstStyle/>
          <a:p>
            <a:pPr marL="514350" indent="-514350">
              <a:buFont typeface="Arial" pitchFamily="34" charset="0"/>
              <a:buChar char="•"/>
            </a:pPr>
            <a:r>
              <a:rPr lang="zh-CN" altLang="zh-CN" dirty="0" smtClean="0"/>
              <a:t>在临床腰腿疼的患者中占有一定比例，为常见损伤之一。</a:t>
            </a:r>
            <a:r>
              <a:rPr lang="en-US" altLang="zh-CN" dirty="0" smtClean="0"/>
              <a:t/>
            </a:r>
            <a:br>
              <a:rPr lang="en-US" altLang="zh-CN" dirty="0" smtClean="0"/>
            </a:br>
            <a:r>
              <a:rPr lang="zh-CN" altLang="zh-CN" dirty="0" smtClean="0"/>
              <a:t>属“</a:t>
            </a:r>
            <a:r>
              <a:rPr lang="zh-CN" altLang="zh-CN" dirty="0" smtClean="0">
                <a:solidFill>
                  <a:srgbClr val="FF0000"/>
                </a:solidFill>
              </a:rPr>
              <a:t>伤筋</a:t>
            </a:r>
            <a:r>
              <a:rPr lang="zh-CN" altLang="zh-CN" dirty="0" smtClean="0"/>
              <a:t>”、“</a:t>
            </a:r>
            <a:r>
              <a:rPr lang="zh-CN" altLang="zh-CN" dirty="0" smtClean="0">
                <a:solidFill>
                  <a:srgbClr val="FF0000"/>
                </a:solidFill>
              </a:rPr>
              <a:t>痹证</a:t>
            </a:r>
            <a:r>
              <a:rPr lang="zh-CN" altLang="zh-CN" dirty="0" smtClean="0"/>
              <a:t>”、“</a:t>
            </a:r>
            <a:r>
              <a:rPr lang="zh-CN" altLang="zh-CN" dirty="0" smtClean="0">
                <a:solidFill>
                  <a:srgbClr val="FF0000"/>
                </a:solidFill>
              </a:rPr>
              <a:t>环跳风</a:t>
            </a:r>
            <a:r>
              <a:rPr lang="zh-CN" altLang="zh-CN" dirty="0" smtClean="0"/>
              <a:t>”及“</a:t>
            </a:r>
            <a:r>
              <a:rPr lang="zh-CN" altLang="zh-CN" dirty="0" smtClean="0">
                <a:solidFill>
                  <a:srgbClr val="FF0000"/>
                </a:solidFill>
              </a:rPr>
              <a:t>腰腿痛</a:t>
            </a:r>
            <a:r>
              <a:rPr lang="zh-CN" altLang="zh-CN" dirty="0" smtClean="0"/>
              <a:t>”的范畴。</a:t>
            </a:r>
          </a:p>
          <a:p>
            <a:pPr marL="514350" indent="-514350">
              <a:buFont typeface="Arial" pitchFamily="34" charset="0"/>
              <a:buChar char="•"/>
            </a:pPr>
            <a:endParaRPr lang="en-MY" dirty="0">
              <a:solidFill>
                <a:srgbClr val="FF0000"/>
              </a:solidFill>
              <a:latin typeface="华文新魏" pitchFamily="2" charset="-122"/>
              <a:ea typeface="华文新魏" pitchFamily="2" charset="-122"/>
            </a:endParaRPr>
          </a:p>
        </p:txBody>
      </p:sp>
      <p:sp>
        <p:nvSpPr>
          <p:cNvPr id="4" name="TextBox 3"/>
          <p:cNvSpPr txBox="1"/>
          <p:nvPr/>
        </p:nvSpPr>
        <p:spPr>
          <a:xfrm>
            <a:off x="2339752" y="6072206"/>
            <a:ext cx="6661404" cy="1015663"/>
          </a:xfrm>
          <a:prstGeom prst="rect">
            <a:avLst/>
          </a:prstGeom>
          <a:noFill/>
        </p:spPr>
        <p:txBody>
          <a:bodyPr wrap="square" rtlCol="0">
            <a:spAutoFit/>
          </a:bodyPr>
          <a:lstStyle/>
          <a:p>
            <a:pPr algn="ctr"/>
            <a:r>
              <a:rPr lang="zh-TW" altLang="en-US" sz="2000" b="1" dirty="0" smtClean="0">
                <a:solidFill>
                  <a:schemeClr val="bg1"/>
                </a:solidFill>
                <a:latin typeface="华文新魏" pitchFamily="2" charset="-122"/>
                <a:ea typeface="华文新魏" pitchFamily="2" charset="-122"/>
              </a:rPr>
              <a:t>林江豪 </a:t>
            </a:r>
            <a:r>
              <a:rPr lang="en-US" altLang="zh-TW" sz="2000" b="1" dirty="0" smtClean="0">
                <a:solidFill>
                  <a:schemeClr val="bg1"/>
                </a:solidFill>
                <a:latin typeface="华文新魏" pitchFamily="2" charset="-122"/>
                <a:ea typeface="华文新魏" pitchFamily="2" charset="-122"/>
              </a:rPr>
              <a:t>LIM CHIANG HOU</a:t>
            </a:r>
          </a:p>
          <a:p>
            <a:pPr algn="ctr"/>
            <a:r>
              <a:rPr lang="en-US" altLang="zh-TW" sz="2000" b="1" smtClean="0">
                <a:solidFill>
                  <a:schemeClr val="bg1"/>
                </a:solidFill>
                <a:latin typeface="华文新魏" pitchFamily="2" charset="-122"/>
                <a:ea typeface="华文新魏" pitchFamily="2" charset="-122"/>
              </a:rPr>
              <a:t>26</a:t>
            </a:r>
            <a:r>
              <a:rPr lang="en-US" altLang="zh-TW" sz="2000" b="1" smtClean="0">
                <a:solidFill>
                  <a:schemeClr val="bg1"/>
                </a:solidFill>
                <a:latin typeface="华文新魏" pitchFamily="2" charset="-122"/>
                <a:ea typeface="华文新魏" pitchFamily="2" charset="-122"/>
              </a:rPr>
              <a:t>/</a:t>
            </a:r>
            <a:r>
              <a:rPr lang="en-US" altLang="zh-TW" sz="2000" b="1" smtClean="0">
                <a:solidFill>
                  <a:schemeClr val="bg1"/>
                </a:solidFill>
                <a:latin typeface="华文新魏" pitchFamily="2" charset="-122"/>
                <a:ea typeface="华文新魏" pitchFamily="2" charset="-122"/>
              </a:rPr>
              <a:t>7</a:t>
            </a:r>
            <a:r>
              <a:rPr lang="en-US" altLang="zh-TW" sz="2000" b="1" smtClean="0">
                <a:solidFill>
                  <a:schemeClr val="bg1"/>
                </a:solidFill>
                <a:latin typeface="华文新魏" pitchFamily="2" charset="-122"/>
                <a:ea typeface="华文新魏" pitchFamily="2" charset="-122"/>
              </a:rPr>
              <a:t>/201</a:t>
            </a:r>
            <a:r>
              <a:rPr lang="en-US" altLang="zh-CN" sz="2000" b="1" smtClean="0">
                <a:solidFill>
                  <a:schemeClr val="bg1"/>
                </a:solidFill>
                <a:latin typeface="华文新魏" pitchFamily="2" charset="-122"/>
                <a:ea typeface="华文新魏" pitchFamily="2" charset="-122"/>
              </a:rPr>
              <a:t>3</a:t>
            </a:r>
            <a:endParaRPr lang="en-US" altLang="zh-TW" sz="2000" b="1" dirty="0" smtClean="0">
              <a:solidFill>
                <a:schemeClr val="bg1"/>
              </a:solidFill>
              <a:latin typeface="华文新魏" pitchFamily="2" charset="-122"/>
              <a:ea typeface="华文新魏" pitchFamily="2" charset="-122"/>
            </a:endParaRPr>
          </a:p>
          <a:p>
            <a:pPr algn="ctr"/>
            <a:endParaRPr lang="en-US" altLang="zh-TW" sz="2000" b="1" dirty="0" smtClean="0">
              <a:solidFill>
                <a:schemeClr val="bg1"/>
              </a:solidFill>
              <a:latin typeface="华文新魏" pitchFamily="2" charset="-122"/>
              <a:ea typeface="华文新魏" pitchFamily="2" charset="-122"/>
            </a:endParaRPr>
          </a:p>
        </p:txBody>
      </p:sp>
      <p:grpSp>
        <p:nvGrpSpPr>
          <p:cNvPr id="5" name="Group 20"/>
          <p:cNvGrpSpPr>
            <a:grpSpLocks/>
          </p:cNvGrpSpPr>
          <p:nvPr/>
        </p:nvGrpSpPr>
        <p:grpSpPr bwMode="auto">
          <a:xfrm>
            <a:off x="683568" y="836712"/>
            <a:ext cx="871537" cy="4649787"/>
            <a:chOff x="4224" y="387"/>
            <a:chExt cx="666" cy="3550"/>
          </a:xfrm>
        </p:grpSpPr>
        <p:grpSp>
          <p:nvGrpSpPr>
            <p:cNvPr id="6" name="Group 21"/>
            <p:cNvGrpSpPr>
              <a:grpSpLocks/>
            </p:cNvGrpSpPr>
            <p:nvPr/>
          </p:nvGrpSpPr>
          <p:grpSpPr bwMode="auto">
            <a:xfrm>
              <a:off x="4224" y="387"/>
              <a:ext cx="666" cy="3550"/>
              <a:chOff x="4224" y="387"/>
              <a:chExt cx="666" cy="3550"/>
            </a:xfrm>
          </p:grpSpPr>
          <p:sp>
            <p:nvSpPr>
              <p:cNvPr id="356" name="Freeform 22"/>
              <p:cNvSpPr>
                <a:spLocks/>
              </p:cNvSpPr>
              <p:nvPr/>
            </p:nvSpPr>
            <p:spPr bwMode="auto">
              <a:xfrm>
                <a:off x="4555" y="1156"/>
                <a:ext cx="40" cy="46"/>
              </a:xfrm>
              <a:custGeom>
                <a:avLst/>
                <a:gdLst/>
                <a:ahLst/>
                <a:cxnLst>
                  <a:cxn ang="0">
                    <a:pos x="20" y="9"/>
                  </a:cxn>
                  <a:cxn ang="0">
                    <a:pos x="18" y="6"/>
                  </a:cxn>
                  <a:cxn ang="0">
                    <a:pos x="0" y="2"/>
                  </a:cxn>
                  <a:cxn ang="0">
                    <a:pos x="1" y="2"/>
                  </a:cxn>
                  <a:cxn ang="0">
                    <a:pos x="1" y="21"/>
                  </a:cxn>
                  <a:cxn ang="0">
                    <a:pos x="1" y="23"/>
                  </a:cxn>
                  <a:cxn ang="0">
                    <a:pos x="20" y="9"/>
                  </a:cxn>
                </a:cxnLst>
                <a:rect l="0" t="0" r="r" b="b"/>
                <a:pathLst>
                  <a:path w="20" h="23">
                    <a:moveTo>
                      <a:pt x="20" y="9"/>
                    </a:moveTo>
                    <a:cubicBezTo>
                      <a:pt x="19" y="8"/>
                      <a:pt x="19" y="7"/>
                      <a:pt x="18" y="6"/>
                    </a:cubicBezTo>
                    <a:cubicBezTo>
                      <a:pt x="12" y="1"/>
                      <a:pt x="6" y="0"/>
                      <a:pt x="0" y="2"/>
                    </a:cubicBezTo>
                    <a:cubicBezTo>
                      <a:pt x="0" y="2"/>
                      <a:pt x="0" y="2"/>
                      <a:pt x="1" y="2"/>
                    </a:cubicBezTo>
                    <a:cubicBezTo>
                      <a:pt x="0" y="9"/>
                      <a:pt x="0" y="17"/>
                      <a:pt x="1" y="21"/>
                    </a:cubicBezTo>
                    <a:cubicBezTo>
                      <a:pt x="1" y="22"/>
                      <a:pt x="1" y="23"/>
                      <a:pt x="1" y="23"/>
                    </a:cubicBezTo>
                    <a:cubicBezTo>
                      <a:pt x="3" y="13"/>
                      <a:pt x="12" y="6"/>
                      <a:pt x="20" y="9"/>
                    </a:cubicBezTo>
                    <a:close/>
                  </a:path>
                </a:pathLst>
              </a:custGeom>
              <a:solidFill>
                <a:srgbClr val="DDBF6C"/>
              </a:solidFill>
              <a:ln w="9525">
                <a:noFill/>
                <a:round/>
                <a:headEnd/>
                <a:tailEnd/>
              </a:ln>
            </p:spPr>
            <p:txBody>
              <a:bodyPr/>
              <a:lstStyle/>
              <a:p>
                <a:endParaRPr lang="zh-CN" altLang="en-US"/>
              </a:p>
            </p:txBody>
          </p:sp>
          <p:sp>
            <p:nvSpPr>
              <p:cNvPr id="357" name="Freeform 23"/>
              <p:cNvSpPr>
                <a:spLocks/>
              </p:cNvSpPr>
              <p:nvPr/>
            </p:nvSpPr>
            <p:spPr bwMode="auto">
              <a:xfrm>
                <a:off x="4622" y="1068"/>
                <a:ext cx="26" cy="40"/>
              </a:xfrm>
              <a:custGeom>
                <a:avLst/>
                <a:gdLst/>
                <a:ahLst/>
                <a:cxnLst>
                  <a:cxn ang="0">
                    <a:pos x="12" y="9"/>
                  </a:cxn>
                  <a:cxn ang="0">
                    <a:pos x="0" y="1"/>
                  </a:cxn>
                  <a:cxn ang="0">
                    <a:pos x="0" y="13"/>
                  </a:cxn>
                  <a:cxn ang="0">
                    <a:pos x="0" y="20"/>
                  </a:cxn>
                  <a:cxn ang="0">
                    <a:pos x="12" y="9"/>
                  </a:cxn>
                </a:cxnLst>
                <a:rect l="0" t="0" r="r" b="b"/>
                <a:pathLst>
                  <a:path w="13" h="20">
                    <a:moveTo>
                      <a:pt x="12" y="9"/>
                    </a:moveTo>
                    <a:cubicBezTo>
                      <a:pt x="13" y="4"/>
                      <a:pt x="10" y="0"/>
                      <a:pt x="0" y="1"/>
                    </a:cubicBezTo>
                    <a:cubicBezTo>
                      <a:pt x="3" y="2"/>
                      <a:pt x="2" y="6"/>
                      <a:pt x="0" y="13"/>
                    </a:cubicBezTo>
                    <a:cubicBezTo>
                      <a:pt x="0" y="16"/>
                      <a:pt x="0" y="18"/>
                      <a:pt x="0" y="20"/>
                    </a:cubicBezTo>
                    <a:cubicBezTo>
                      <a:pt x="1" y="12"/>
                      <a:pt x="7" y="9"/>
                      <a:pt x="12" y="9"/>
                    </a:cubicBezTo>
                    <a:close/>
                  </a:path>
                </a:pathLst>
              </a:custGeom>
              <a:solidFill>
                <a:srgbClr val="DDBF6C"/>
              </a:solidFill>
              <a:ln w="9525">
                <a:noFill/>
                <a:round/>
                <a:headEnd/>
                <a:tailEnd/>
              </a:ln>
            </p:spPr>
            <p:txBody>
              <a:bodyPr/>
              <a:lstStyle/>
              <a:p>
                <a:endParaRPr lang="zh-CN" altLang="en-US"/>
              </a:p>
            </p:txBody>
          </p:sp>
          <p:sp>
            <p:nvSpPr>
              <p:cNvPr id="358" name="Freeform 24"/>
              <p:cNvSpPr>
                <a:spLocks/>
              </p:cNvSpPr>
              <p:nvPr/>
            </p:nvSpPr>
            <p:spPr bwMode="auto">
              <a:xfrm>
                <a:off x="4648" y="940"/>
                <a:ext cx="34" cy="38"/>
              </a:xfrm>
              <a:custGeom>
                <a:avLst/>
                <a:gdLst/>
                <a:ahLst/>
                <a:cxnLst>
                  <a:cxn ang="0">
                    <a:pos x="15" y="19"/>
                  </a:cxn>
                  <a:cxn ang="0">
                    <a:pos x="8" y="1"/>
                  </a:cxn>
                  <a:cxn ang="0">
                    <a:pos x="3" y="0"/>
                  </a:cxn>
                  <a:cxn ang="0">
                    <a:pos x="0" y="15"/>
                  </a:cxn>
                  <a:cxn ang="0">
                    <a:pos x="15" y="19"/>
                  </a:cxn>
                </a:cxnLst>
                <a:rect l="0" t="0" r="r" b="b"/>
                <a:pathLst>
                  <a:path w="17" h="19">
                    <a:moveTo>
                      <a:pt x="15" y="19"/>
                    </a:moveTo>
                    <a:cubicBezTo>
                      <a:pt x="16" y="12"/>
                      <a:pt x="17" y="5"/>
                      <a:pt x="8" y="1"/>
                    </a:cubicBezTo>
                    <a:cubicBezTo>
                      <a:pt x="6" y="0"/>
                      <a:pt x="4" y="0"/>
                      <a:pt x="3" y="0"/>
                    </a:cubicBezTo>
                    <a:cubicBezTo>
                      <a:pt x="1" y="5"/>
                      <a:pt x="0" y="10"/>
                      <a:pt x="0" y="15"/>
                    </a:cubicBezTo>
                    <a:cubicBezTo>
                      <a:pt x="4" y="10"/>
                      <a:pt x="10" y="10"/>
                      <a:pt x="15" y="19"/>
                    </a:cubicBezTo>
                    <a:close/>
                  </a:path>
                </a:pathLst>
              </a:custGeom>
              <a:solidFill>
                <a:srgbClr val="DDBF6C"/>
              </a:solidFill>
              <a:ln w="9525">
                <a:noFill/>
                <a:round/>
                <a:headEnd/>
                <a:tailEnd/>
              </a:ln>
            </p:spPr>
            <p:txBody>
              <a:bodyPr/>
              <a:lstStyle/>
              <a:p>
                <a:endParaRPr lang="zh-CN" altLang="en-US"/>
              </a:p>
            </p:txBody>
          </p:sp>
          <p:sp>
            <p:nvSpPr>
              <p:cNvPr id="359" name="Freeform 25"/>
              <p:cNvSpPr>
                <a:spLocks/>
              </p:cNvSpPr>
              <p:nvPr/>
            </p:nvSpPr>
            <p:spPr bwMode="auto">
              <a:xfrm>
                <a:off x="4648" y="940"/>
                <a:ext cx="34" cy="38"/>
              </a:xfrm>
              <a:custGeom>
                <a:avLst/>
                <a:gdLst/>
                <a:ahLst/>
                <a:cxnLst>
                  <a:cxn ang="0">
                    <a:pos x="15" y="19"/>
                  </a:cxn>
                  <a:cxn ang="0">
                    <a:pos x="8" y="1"/>
                  </a:cxn>
                  <a:cxn ang="0">
                    <a:pos x="3" y="0"/>
                  </a:cxn>
                  <a:cxn ang="0">
                    <a:pos x="0" y="15"/>
                  </a:cxn>
                  <a:cxn ang="0">
                    <a:pos x="15" y="19"/>
                  </a:cxn>
                </a:cxnLst>
                <a:rect l="0" t="0" r="r" b="b"/>
                <a:pathLst>
                  <a:path w="17" h="19">
                    <a:moveTo>
                      <a:pt x="15" y="19"/>
                    </a:moveTo>
                    <a:cubicBezTo>
                      <a:pt x="16" y="12"/>
                      <a:pt x="17" y="5"/>
                      <a:pt x="8" y="1"/>
                    </a:cubicBezTo>
                    <a:cubicBezTo>
                      <a:pt x="6" y="0"/>
                      <a:pt x="4" y="0"/>
                      <a:pt x="3" y="0"/>
                    </a:cubicBezTo>
                    <a:cubicBezTo>
                      <a:pt x="1" y="5"/>
                      <a:pt x="0" y="10"/>
                      <a:pt x="0" y="15"/>
                    </a:cubicBezTo>
                    <a:cubicBezTo>
                      <a:pt x="4" y="10"/>
                      <a:pt x="10" y="10"/>
                      <a:pt x="15" y="19"/>
                    </a:cubicBezTo>
                    <a:close/>
                  </a:path>
                </a:pathLst>
              </a:custGeom>
              <a:noFill/>
              <a:ln w="6350" cap="rnd">
                <a:solidFill>
                  <a:srgbClr val="333333"/>
                </a:solidFill>
                <a:prstDash val="solid"/>
                <a:round/>
                <a:headEnd/>
                <a:tailEnd/>
              </a:ln>
            </p:spPr>
            <p:txBody>
              <a:bodyPr/>
              <a:lstStyle/>
              <a:p>
                <a:endParaRPr lang="zh-CN" altLang="en-US"/>
              </a:p>
            </p:txBody>
          </p:sp>
          <p:sp>
            <p:nvSpPr>
              <p:cNvPr id="360" name="Freeform 26"/>
              <p:cNvSpPr>
                <a:spLocks/>
              </p:cNvSpPr>
              <p:nvPr/>
            </p:nvSpPr>
            <p:spPr bwMode="auto">
              <a:xfrm>
                <a:off x="4503" y="1257"/>
                <a:ext cx="50" cy="62"/>
              </a:xfrm>
              <a:custGeom>
                <a:avLst/>
                <a:gdLst/>
                <a:ahLst/>
                <a:cxnLst>
                  <a:cxn ang="0">
                    <a:pos x="25" y="9"/>
                  </a:cxn>
                  <a:cxn ang="0">
                    <a:pos x="22" y="6"/>
                  </a:cxn>
                  <a:cxn ang="0">
                    <a:pos x="0" y="6"/>
                  </a:cxn>
                  <a:cxn ang="0">
                    <a:pos x="6" y="31"/>
                  </a:cxn>
                  <a:cxn ang="0">
                    <a:pos x="25" y="9"/>
                  </a:cxn>
                </a:cxnLst>
                <a:rect l="0" t="0" r="r" b="b"/>
                <a:pathLst>
                  <a:path w="25" h="31">
                    <a:moveTo>
                      <a:pt x="25" y="9"/>
                    </a:moveTo>
                    <a:cubicBezTo>
                      <a:pt x="24" y="8"/>
                      <a:pt x="23" y="7"/>
                      <a:pt x="22" y="6"/>
                    </a:cubicBezTo>
                    <a:cubicBezTo>
                      <a:pt x="16" y="0"/>
                      <a:pt x="7" y="1"/>
                      <a:pt x="0" y="6"/>
                    </a:cubicBezTo>
                    <a:cubicBezTo>
                      <a:pt x="1" y="17"/>
                      <a:pt x="2" y="26"/>
                      <a:pt x="6" y="31"/>
                    </a:cubicBezTo>
                    <a:cubicBezTo>
                      <a:pt x="6" y="20"/>
                      <a:pt x="12" y="6"/>
                      <a:pt x="25" y="9"/>
                    </a:cubicBezTo>
                    <a:close/>
                  </a:path>
                </a:pathLst>
              </a:custGeom>
              <a:solidFill>
                <a:srgbClr val="DDBF6C"/>
              </a:solidFill>
              <a:ln w="9525">
                <a:noFill/>
                <a:round/>
                <a:headEnd/>
                <a:tailEnd/>
              </a:ln>
            </p:spPr>
            <p:txBody>
              <a:bodyPr/>
              <a:lstStyle/>
              <a:p>
                <a:endParaRPr lang="zh-CN" altLang="en-US"/>
              </a:p>
            </p:txBody>
          </p:sp>
          <p:sp>
            <p:nvSpPr>
              <p:cNvPr id="361" name="Freeform 27"/>
              <p:cNvSpPr>
                <a:spLocks/>
              </p:cNvSpPr>
              <p:nvPr/>
            </p:nvSpPr>
            <p:spPr bwMode="auto">
              <a:xfrm>
                <a:off x="4452" y="1379"/>
                <a:ext cx="36" cy="50"/>
              </a:xfrm>
              <a:custGeom>
                <a:avLst/>
                <a:gdLst/>
                <a:ahLst/>
                <a:cxnLst>
                  <a:cxn ang="0">
                    <a:pos x="18" y="11"/>
                  </a:cxn>
                  <a:cxn ang="0">
                    <a:pos x="7" y="3"/>
                  </a:cxn>
                  <a:cxn ang="0">
                    <a:pos x="1" y="8"/>
                  </a:cxn>
                  <a:cxn ang="0">
                    <a:pos x="2" y="8"/>
                  </a:cxn>
                  <a:cxn ang="0">
                    <a:pos x="3" y="25"/>
                  </a:cxn>
                  <a:cxn ang="0">
                    <a:pos x="4" y="25"/>
                  </a:cxn>
                  <a:cxn ang="0">
                    <a:pos x="18" y="11"/>
                  </a:cxn>
                </a:cxnLst>
                <a:rect l="0" t="0" r="r" b="b"/>
                <a:pathLst>
                  <a:path w="18" h="25">
                    <a:moveTo>
                      <a:pt x="18" y="11"/>
                    </a:moveTo>
                    <a:cubicBezTo>
                      <a:pt x="17" y="4"/>
                      <a:pt x="11" y="0"/>
                      <a:pt x="7" y="3"/>
                    </a:cubicBezTo>
                    <a:cubicBezTo>
                      <a:pt x="5" y="4"/>
                      <a:pt x="3" y="6"/>
                      <a:pt x="1" y="8"/>
                    </a:cubicBezTo>
                    <a:cubicBezTo>
                      <a:pt x="2" y="8"/>
                      <a:pt x="2" y="8"/>
                      <a:pt x="2" y="8"/>
                    </a:cubicBezTo>
                    <a:cubicBezTo>
                      <a:pt x="0" y="15"/>
                      <a:pt x="1" y="21"/>
                      <a:pt x="3" y="25"/>
                    </a:cubicBezTo>
                    <a:cubicBezTo>
                      <a:pt x="4" y="25"/>
                      <a:pt x="4" y="25"/>
                      <a:pt x="4" y="25"/>
                    </a:cubicBezTo>
                    <a:cubicBezTo>
                      <a:pt x="2" y="17"/>
                      <a:pt x="12" y="7"/>
                      <a:pt x="18" y="11"/>
                    </a:cubicBezTo>
                    <a:close/>
                  </a:path>
                </a:pathLst>
              </a:custGeom>
              <a:solidFill>
                <a:srgbClr val="DDBF6C"/>
              </a:solidFill>
              <a:ln w="9525">
                <a:noFill/>
                <a:round/>
                <a:headEnd/>
                <a:tailEnd/>
              </a:ln>
            </p:spPr>
            <p:txBody>
              <a:bodyPr/>
              <a:lstStyle/>
              <a:p>
                <a:endParaRPr lang="zh-CN" altLang="en-US"/>
              </a:p>
            </p:txBody>
          </p:sp>
          <p:sp>
            <p:nvSpPr>
              <p:cNvPr id="362" name="Freeform 28"/>
              <p:cNvSpPr>
                <a:spLocks/>
              </p:cNvSpPr>
              <p:nvPr/>
            </p:nvSpPr>
            <p:spPr bwMode="auto">
              <a:xfrm>
                <a:off x="4398" y="1493"/>
                <a:ext cx="40" cy="50"/>
              </a:xfrm>
              <a:custGeom>
                <a:avLst/>
                <a:gdLst/>
                <a:ahLst/>
                <a:cxnLst>
                  <a:cxn ang="0">
                    <a:pos x="19" y="20"/>
                  </a:cxn>
                  <a:cxn ang="0">
                    <a:pos x="20" y="19"/>
                  </a:cxn>
                  <a:cxn ang="0">
                    <a:pos x="20" y="16"/>
                  </a:cxn>
                  <a:cxn ang="0">
                    <a:pos x="1" y="6"/>
                  </a:cxn>
                  <a:cxn ang="0">
                    <a:pos x="5" y="25"/>
                  </a:cxn>
                  <a:cxn ang="0">
                    <a:pos x="5" y="24"/>
                  </a:cxn>
                  <a:cxn ang="0">
                    <a:pos x="19" y="20"/>
                  </a:cxn>
                </a:cxnLst>
                <a:rect l="0" t="0" r="r" b="b"/>
                <a:pathLst>
                  <a:path w="20" h="25">
                    <a:moveTo>
                      <a:pt x="19" y="20"/>
                    </a:moveTo>
                    <a:cubicBezTo>
                      <a:pt x="20" y="19"/>
                      <a:pt x="20" y="19"/>
                      <a:pt x="20" y="19"/>
                    </a:cubicBezTo>
                    <a:cubicBezTo>
                      <a:pt x="20" y="18"/>
                      <a:pt x="20" y="17"/>
                      <a:pt x="20" y="16"/>
                    </a:cubicBezTo>
                    <a:cubicBezTo>
                      <a:pt x="19" y="6"/>
                      <a:pt x="8" y="0"/>
                      <a:pt x="1" y="6"/>
                    </a:cubicBezTo>
                    <a:cubicBezTo>
                      <a:pt x="0" y="13"/>
                      <a:pt x="2" y="19"/>
                      <a:pt x="5" y="25"/>
                    </a:cubicBezTo>
                    <a:cubicBezTo>
                      <a:pt x="5" y="25"/>
                      <a:pt x="5" y="25"/>
                      <a:pt x="5" y="24"/>
                    </a:cubicBezTo>
                    <a:cubicBezTo>
                      <a:pt x="5" y="7"/>
                      <a:pt x="20" y="10"/>
                      <a:pt x="19" y="20"/>
                    </a:cubicBezTo>
                    <a:close/>
                  </a:path>
                </a:pathLst>
              </a:custGeom>
              <a:solidFill>
                <a:srgbClr val="DDBF6C"/>
              </a:solidFill>
              <a:ln w="9525">
                <a:noFill/>
                <a:round/>
                <a:headEnd/>
                <a:tailEnd/>
              </a:ln>
            </p:spPr>
            <p:txBody>
              <a:bodyPr/>
              <a:lstStyle/>
              <a:p>
                <a:endParaRPr lang="zh-CN" altLang="en-US"/>
              </a:p>
            </p:txBody>
          </p:sp>
          <p:sp>
            <p:nvSpPr>
              <p:cNvPr id="363" name="Freeform 29"/>
              <p:cNvSpPr>
                <a:spLocks/>
              </p:cNvSpPr>
              <p:nvPr/>
            </p:nvSpPr>
            <p:spPr bwMode="auto">
              <a:xfrm>
                <a:off x="4379" y="1641"/>
                <a:ext cx="47" cy="42"/>
              </a:xfrm>
              <a:custGeom>
                <a:avLst/>
                <a:gdLst/>
                <a:ahLst/>
                <a:cxnLst>
                  <a:cxn ang="0">
                    <a:pos x="23" y="8"/>
                  </a:cxn>
                  <a:cxn ang="0">
                    <a:pos x="8" y="2"/>
                  </a:cxn>
                  <a:cxn ang="0">
                    <a:pos x="0" y="8"/>
                  </a:cxn>
                  <a:cxn ang="0">
                    <a:pos x="0" y="8"/>
                  </a:cxn>
                  <a:cxn ang="0">
                    <a:pos x="10" y="21"/>
                  </a:cxn>
                  <a:cxn ang="0">
                    <a:pos x="23" y="8"/>
                  </a:cxn>
                </a:cxnLst>
                <a:rect l="0" t="0" r="r" b="b"/>
                <a:pathLst>
                  <a:path w="23" h="21">
                    <a:moveTo>
                      <a:pt x="23" y="8"/>
                    </a:moveTo>
                    <a:cubicBezTo>
                      <a:pt x="22" y="3"/>
                      <a:pt x="19" y="0"/>
                      <a:pt x="8" y="2"/>
                    </a:cubicBezTo>
                    <a:cubicBezTo>
                      <a:pt x="5" y="3"/>
                      <a:pt x="2" y="5"/>
                      <a:pt x="0" y="8"/>
                    </a:cubicBezTo>
                    <a:cubicBezTo>
                      <a:pt x="0" y="8"/>
                      <a:pt x="0" y="8"/>
                      <a:pt x="0" y="8"/>
                    </a:cubicBezTo>
                    <a:cubicBezTo>
                      <a:pt x="3" y="11"/>
                      <a:pt x="6" y="17"/>
                      <a:pt x="10" y="21"/>
                    </a:cubicBezTo>
                    <a:cubicBezTo>
                      <a:pt x="9" y="9"/>
                      <a:pt x="15" y="5"/>
                      <a:pt x="23" y="8"/>
                    </a:cubicBezTo>
                    <a:close/>
                  </a:path>
                </a:pathLst>
              </a:custGeom>
              <a:solidFill>
                <a:srgbClr val="DDBF6C"/>
              </a:solidFill>
              <a:ln w="9525">
                <a:noFill/>
                <a:round/>
                <a:headEnd/>
                <a:tailEnd/>
              </a:ln>
            </p:spPr>
            <p:txBody>
              <a:bodyPr/>
              <a:lstStyle/>
              <a:p>
                <a:endParaRPr lang="zh-CN" altLang="en-US"/>
              </a:p>
            </p:txBody>
          </p:sp>
          <p:sp>
            <p:nvSpPr>
              <p:cNvPr id="364" name="Freeform 30"/>
              <p:cNvSpPr>
                <a:spLocks/>
              </p:cNvSpPr>
              <p:nvPr/>
            </p:nvSpPr>
            <p:spPr bwMode="auto">
              <a:xfrm>
                <a:off x="4363" y="1751"/>
                <a:ext cx="37" cy="28"/>
              </a:xfrm>
              <a:custGeom>
                <a:avLst/>
                <a:gdLst/>
                <a:ahLst/>
                <a:cxnLst>
                  <a:cxn ang="0">
                    <a:pos x="18" y="9"/>
                  </a:cxn>
                  <a:cxn ang="0">
                    <a:pos x="9" y="1"/>
                  </a:cxn>
                  <a:cxn ang="0">
                    <a:pos x="0" y="14"/>
                  </a:cxn>
                  <a:cxn ang="0">
                    <a:pos x="0" y="10"/>
                  </a:cxn>
                  <a:cxn ang="0">
                    <a:pos x="6" y="14"/>
                  </a:cxn>
                  <a:cxn ang="0">
                    <a:pos x="18" y="9"/>
                  </a:cxn>
                </a:cxnLst>
                <a:rect l="0" t="0" r="r" b="b"/>
                <a:pathLst>
                  <a:path w="18" h="14">
                    <a:moveTo>
                      <a:pt x="18" y="9"/>
                    </a:moveTo>
                    <a:cubicBezTo>
                      <a:pt x="16" y="4"/>
                      <a:pt x="14" y="0"/>
                      <a:pt x="9" y="1"/>
                    </a:cubicBezTo>
                    <a:cubicBezTo>
                      <a:pt x="1" y="3"/>
                      <a:pt x="0" y="8"/>
                      <a:pt x="0" y="14"/>
                    </a:cubicBezTo>
                    <a:cubicBezTo>
                      <a:pt x="0" y="12"/>
                      <a:pt x="0" y="11"/>
                      <a:pt x="0" y="10"/>
                    </a:cubicBezTo>
                    <a:cubicBezTo>
                      <a:pt x="2" y="11"/>
                      <a:pt x="4" y="13"/>
                      <a:pt x="6" y="14"/>
                    </a:cubicBezTo>
                    <a:cubicBezTo>
                      <a:pt x="7" y="8"/>
                      <a:pt x="13" y="4"/>
                      <a:pt x="18" y="9"/>
                    </a:cubicBezTo>
                    <a:close/>
                  </a:path>
                </a:pathLst>
              </a:custGeom>
              <a:solidFill>
                <a:srgbClr val="DDBF6C"/>
              </a:solidFill>
              <a:ln w="9525">
                <a:noFill/>
                <a:round/>
                <a:headEnd/>
                <a:tailEnd/>
              </a:ln>
            </p:spPr>
            <p:txBody>
              <a:bodyPr/>
              <a:lstStyle/>
              <a:p>
                <a:endParaRPr lang="zh-CN" altLang="en-US"/>
              </a:p>
            </p:txBody>
          </p:sp>
          <p:sp>
            <p:nvSpPr>
              <p:cNvPr id="365" name="Freeform 31"/>
              <p:cNvSpPr>
                <a:spLocks/>
              </p:cNvSpPr>
              <p:nvPr/>
            </p:nvSpPr>
            <p:spPr bwMode="auto">
              <a:xfrm>
                <a:off x="4398" y="1874"/>
                <a:ext cx="26" cy="36"/>
              </a:xfrm>
              <a:custGeom>
                <a:avLst/>
                <a:gdLst/>
                <a:ahLst/>
                <a:cxnLst>
                  <a:cxn ang="0">
                    <a:pos x="2" y="16"/>
                  </a:cxn>
                  <a:cxn ang="0">
                    <a:pos x="13" y="15"/>
                  </a:cxn>
                  <a:cxn ang="0">
                    <a:pos x="2" y="1"/>
                  </a:cxn>
                  <a:cxn ang="0">
                    <a:pos x="1" y="18"/>
                  </a:cxn>
                  <a:cxn ang="0">
                    <a:pos x="2" y="16"/>
                  </a:cxn>
                </a:cxnLst>
                <a:rect l="0" t="0" r="r" b="b"/>
                <a:pathLst>
                  <a:path w="13" h="18">
                    <a:moveTo>
                      <a:pt x="2" y="16"/>
                    </a:moveTo>
                    <a:cubicBezTo>
                      <a:pt x="4" y="9"/>
                      <a:pt x="10" y="13"/>
                      <a:pt x="13" y="15"/>
                    </a:cubicBezTo>
                    <a:cubicBezTo>
                      <a:pt x="10" y="8"/>
                      <a:pt x="6" y="0"/>
                      <a:pt x="2" y="1"/>
                    </a:cubicBezTo>
                    <a:cubicBezTo>
                      <a:pt x="1" y="8"/>
                      <a:pt x="0" y="13"/>
                      <a:pt x="1" y="18"/>
                    </a:cubicBezTo>
                    <a:cubicBezTo>
                      <a:pt x="1" y="18"/>
                      <a:pt x="1" y="17"/>
                      <a:pt x="2" y="16"/>
                    </a:cubicBezTo>
                    <a:close/>
                  </a:path>
                </a:pathLst>
              </a:custGeom>
              <a:solidFill>
                <a:srgbClr val="DDBF6C"/>
              </a:solidFill>
              <a:ln w="9525">
                <a:noFill/>
                <a:round/>
                <a:headEnd/>
                <a:tailEnd/>
              </a:ln>
            </p:spPr>
            <p:txBody>
              <a:bodyPr/>
              <a:lstStyle/>
              <a:p>
                <a:endParaRPr lang="zh-CN" altLang="en-US"/>
              </a:p>
            </p:txBody>
          </p:sp>
          <p:sp>
            <p:nvSpPr>
              <p:cNvPr id="366" name="Freeform 32"/>
              <p:cNvSpPr>
                <a:spLocks/>
              </p:cNvSpPr>
              <p:nvPr/>
            </p:nvSpPr>
            <p:spPr bwMode="auto">
              <a:xfrm>
                <a:off x="4412" y="487"/>
                <a:ext cx="478" cy="2807"/>
              </a:xfrm>
              <a:custGeom>
                <a:avLst/>
                <a:gdLst/>
                <a:ahLst/>
                <a:cxnLst>
                  <a:cxn ang="0">
                    <a:pos x="128" y="262"/>
                  </a:cxn>
                  <a:cxn ang="0">
                    <a:pos x="110" y="321"/>
                  </a:cxn>
                  <a:cxn ang="0">
                    <a:pos x="86" y="374"/>
                  </a:cxn>
                  <a:cxn ang="0">
                    <a:pos x="64" y="427"/>
                  </a:cxn>
                  <a:cxn ang="0">
                    <a:pos x="30" y="482"/>
                  </a:cxn>
                  <a:cxn ang="0">
                    <a:pos x="14" y="550"/>
                  </a:cxn>
                  <a:cxn ang="0">
                    <a:pos x="13" y="594"/>
                  </a:cxn>
                  <a:cxn ang="0">
                    <a:pos x="6" y="656"/>
                  </a:cxn>
                  <a:cxn ang="0">
                    <a:pos x="9" y="687"/>
                  </a:cxn>
                  <a:cxn ang="0">
                    <a:pos x="16" y="728"/>
                  </a:cxn>
                  <a:cxn ang="0">
                    <a:pos x="25" y="790"/>
                  </a:cxn>
                  <a:cxn ang="0">
                    <a:pos x="42" y="845"/>
                  </a:cxn>
                  <a:cxn ang="0">
                    <a:pos x="66" y="922"/>
                  </a:cxn>
                  <a:cxn ang="0">
                    <a:pos x="85" y="956"/>
                  </a:cxn>
                  <a:cxn ang="0">
                    <a:pos x="92" y="1012"/>
                  </a:cxn>
                  <a:cxn ang="0">
                    <a:pos x="104" y="1081"/>
                  </a:cxn>
                  <a:cxn ang="0">
                    <a:pos x="112" y="1164"/>
                  </a:cxn>
                  <a:cxn ang="0">
                    <a:pos x="108" y="1193"/>
                  </a:cxn>
                  <a:cxn ang="0">
                    <a:pos x="102" y="1277"/>
                  </a:cxn>
                  <a:cxn ang="0">
                    <a:pos x="83" y="1349"/>
                  </a:cxn>
                  <a:cxn ang="0">
                    <a:pos x="181" y="1396"/>
                  </a:cxn>
                  <a:cxn ang="0">
                    <a:pos x="200" y="1311"/>
                  </a:cxn>
                  <a:cxn ang="0">
                    <a:pos x="213" y="1266"/>
                  </a:cxn>
                  <a:cxn ang="0">
                    <a:pos x="215" y="1201"/>
                  </a:cxn>
                  <a:cxn ang="0">
                    <a:pos x="199" y="1159"/>
                  </a:cxn>
                  <a:cxn ang="0">
                    <a:pos x="196" y="1073"/>
                  </a:cxn>
                  <a:cxn ang="0">
                    <a:pos x="188" y="1005"/>
                  </a:cxn>
                  <a:cxn ang="0">
                    <a:pos x="172" y="976"/>
                  </a:cxn>
                  <a:cxn ang="0">
                    <a:pos x="158" y="903"/>
                  </a:cxn>
                  <a:cxn ang="0">
                    <a:pos x="136" y="831"/>
                  </a:cxn>
                  <a:cxn ang="0">
                    <a:pos x="124" y="781"/>
                  </a:cxn>
                  <a:cxn ang="0">
                    <a:pos x="114" y="748"/>
                  </a:cxn>
                  <a:cxn ang="0">
                    <a:pos x="110" y="703"/>
                  </a:cxn>
                  <a:cxn ang="0">
                    <a:pos x="105" y="648"/>
                  </a:cxn>
                  <a:cxn ang="0">
                    <a:pos x="105" y="614"/>
                  </a:cxn>
                  <a:cxn ang="0">
                    <a:pos x="104" y="562"/>
                  </a:cxn>
                  <a:cxn ang="0">
                    <a:pos x="107" y="508"/>
                  </a:cxn>
                  <a:cxn ang="0">
                    <a:pos x="114" y="494"/>
                  </a:cxn>
                  <a:cxn ang="0">
                    <a:pos x="132" y="442"/>
                  </a:cxn>
                  <a:cxn ang="0">
                    <a:pos x="148" y="397"/>
                  </a:cxn>
                  <a:cxn ang="0">
                    <a:pos x="163" y="341"/>
                  </a:cxn>
                  <a:cxn ang="0">
                    <a:pos x="180" y="294"/>
                  </a:cxn>
                  <a:cxn ang="0">
                    <a:pos x="197" y="241"/>
                  </a:cxn>
                  <a:cxn ang="0">
                    <a:pos x="207" y="201"/>
                  </a:cxn>
                  <a:cxn ang="0">
                    <a:pos x="218" y="171"/>
                  </a:cxn>
                  <a:cxn ang="0">
                    <a:pos x="228" y="132"/>
                  </a:cxn>
                  <a:cxn ang="0">
                    <a:pos x="232" y="92"/>
                  </a:cxn>
                  <a:cxn ang="0">
                    <a:pos x="233" y="55"/>
                  </a:cxn>
                  <a:cxn ang="0">
                    <a:pos x="221" y="0"/>
                  </a:cxn>
                  <a:cxn ang="0">
                    <a:pos x="203" y="77"/>
                  </a:cxn>
                  <a:cxn ang="0">
                    <a:pos x="193" y="133"/>
                  </a:cxn>
                  <a:cxn ang="0">
                    <a:pos x="177" y="161"/>
                  </a:cxn>
                  <a:cxn ang="0">
                    <a:pos x="157" y="204"/>
                  </a:cxn>
                  <a:cxn ang="0">
                    <a:pos x="133" y="254"/>
                  </a:cxn>
                </a:cxnLst>
                <a:rect l="0" t="0" r="r" b="b"/>
                <a:pathLst>
                  <a:path w="237" h="1401">
                    <a:moveTo>
                      <a:pt x="133" y="254"/>
                    </a:moveTo>
                    <a:cubicBezTo>
                      <a:pt x="129" y="256"/>
                      <a:pt x="128" y="262"/>
                      <a:pt x="128" y="262"/>
                    </a:cubicBezTo>
                    <a:cubicBezTo>
                      <a:pt x="128" y="262"/>
                      <a:pt x="121" y="310"/>
                      <a:pt x="116" y="312"/>
                    </a:cubicBezTo>
                    <a:cubicBezTo>
                      <a:pt x="111" y="314"/>
                      <a:pt x="110" y="321"/>
                      <a:pt x="110" y="321"/>
                    </a:cubicBezTo>
                    <a:cubicBezTo>
                      <a:pt x="110" y="321"/>
                      <a:pt x="103" y="350"/>
                      <a:pt x="95" y="355"/>
                    </a:cubicBezTo>
                    <a:cubicBezTo>
                      <a:pt x="87" y="361"/>
                      <a:pt x="86" y="374"/>
                      <a:pt x="86" y="374"/>
                    </a:cubicBezTo>
                    <a:cubicBezTo>
                      <a:pt x="86" y="374"/>
                      <a:pt x="83" y="411"/>
                      <a:pt x="75" y="414"/>
                    </a:cubicBezTo>
                    <a:cubicBezTo>
                      <a:pt x="66" y="416"/>
                      <a:pt x="64" y="427"/>
                      <a:pt x="64" y="427"/>
                    </a:cubicBezTo>
                    <a:cubicBezTo>
                      <a:pt x="64" y="427"/>
                      <a:pt x="48" y="466"/>
                      <a:pt x="39" y="468"/>
                    </a:cubicBezTo>
                    <a:cubicBezTo>
                      <a:pt x="30" y="470"/>
                      <a:pt x="30" y="482"/>
                      <a:pt x="30" y="482"/>
                    </a:cubicBezTo>
                    <a:cubicBezTo>
                      <a:pt x="30" y="482"/>
                      <a:pt x="22" y="526"/>
                      <a:pt x="17" y="534"/>
                    </a:cubicBezTo>
                    <a:cubicBezTo>
                      <a:pt x="11" y="541"/>
                      <a:pt x="14" y="550"/>
                      <a:pt x="14" y="550"/>
                    </a:cubicBezTo>
                    <a:cubicBezTo>
                      <a:pt x="15" y="563"/>
                      <a:pt x="15" y="563"/>
                      <a:pt x="15" y="563"/>
                    </a:cubicBezTo>
                    <a:cubicBezTo>
                      <a:pt x="15" y="563"/>
                      <a:pt x="21" y="586"/>
                      <a:pt x="13" y="594"/>
                    </a:cubicBezTo>
                    <a:cubicBezTo>
                      <a:pt x="6" y="601"/>
                      <a:pt x="12" y="611"/>
                      <a:pt x="12" y="611"/>
                    </a:cubicBezTo>
                    <a:cubicBezTo>
                      <a:pt x="12" y="611"/>
                      <a:pt x="13" y="650"/>
                      <a:pt x="6" y="656"/>
                    </a:cubicBezTo>
                    <a:cubicBezTo>
                      <a:pt x="0" y="661"/>
                      <a:pt x="5" y="671"/>
                      <a:pt x="5" y="671"/>
                    </a:cubicBezTo>
                    <a:cubicBezTo>
                      <a:pt x="9" y="687"/>
                      <a:pt x="9" y="687"/>
                      <a:pt x="9" y="687"/>
                    </a:cubicBezTo>
                    <a:cubicBezTo>
                      <a:pt x="9" y="687"/>
                      <a:pt x="17" y="708"/>
                      <a:pt x="14" y="715"/>
                    </a:cubicBezTo>
                    <a:cubicBezTo>
                      <a:pt x="12" y="722"/>
                      <a:pt x="16" y="728"/>
                      <a:pt x="16" y="728"/>
                    </a:cubicBezTo>
                    <a:cubicBezTo>
                      <a:pt x="16" y="728"/>
                      <a:pt x="31" y="770"/>
                      <a:pt x="26" y="776"/>
                    </a:cubicBezTo>
                    <a:cubicBezTo>
                      <a:pt x="21" y="783"/>
                      <a:pt x="25" y="790"/>
                      <a:pt x="25" y="790"/>
                    </a:cubicBezTo>
                    <a:cubicBezTo>
                      <a:pt x="39" y="819"/>
                      <a:pt x="39" y="819"/>
                      <a:pt x="39" y="819"/>
                    </a:cubicBezTo>
                    <a:cubicBezTo>
                      <a:pt x="39" y="819"/>
                      <a:pt x="47" y="837"/>
                      <a:pt x="42" y="845"/>
                    </a:cubicBezTo>
                    <a:cubicBezTo>
                      <a:pt x="36" y="853"/>
                      <a:pt x="43" y="863"/>
                      <a:pt x="43" y="863"/>
                    </a:cubicBezTo>
                    <a:cubicBezTo>
                      <a:pt x="43" y="863"/>
                      <a:pt x="70" y="909"/>
                      <a:pt x="66" y="922"/>
                    </a:cubicBezTo>
                    <a:cubicBezTo>
                      <a:pt x="63" y="934"/>
                      <a:pt x="71" y="936"/>
                      <a:pt x="71" y="936"/>
                    </a:cubicBezTo>
                    <a:cubicBezTo>
                      <a:pt x="71" y="936"/>
                      <a:pt x="83" y="955"/>
                      <a:pt x="85" y="956"/>
                    </a:cubicBezTo>
                    <a:cubicBezTo>
                      <a:pt x="85" y="956"/>
                      <a:pt x="103" y="991"/>
                      <a:pt x="95" y="998"/>
                    </a:cubicBezTo>
                    <a:cubicBezTo>
                      <a:pt x="87" y="1006"/>
                      <a:pt x="92" y="1012"/>
                      <a:pt x="92" y="1012"/>
                    </a:cubicBezTo>
                    <a:cubicBezTo>
                      <a:pt x="95" y="1018"/>
                      <a:pt x="95" y="1018"/>
                      <a:pt x="95" y="1018"/>
                    </a:cubicBezTo>
                    <a:cubicBezTo>
                      <a:pt x="95" y="1018"/>
                      <a:pt x="115" y="1070"/>
                      <a:pt x="104" y="1081"/>
                    </a:cubicBezTo>
                    <a:cubicBezTo>
                      <a:pt x="94" y="1092"/>
                      <a:pt x="108" y="1100"/>
                      <a:pt x="108" y="1100"/>
                    </a:cubicBezTo>
                    <a:cubicBezTo>
                      <a:pt x="112" y="1164"/>
                      <a:pt x="112" y="1164"/>
                      <a:pt x="112" y="1164"/>
                    </a:cubicBezTo>
                    <a:cubicBezTo>
                      <a:pt x="112" y="1164"/>
                      <a:pt x="121" y="1160"/>
                      <a:pt x="112" y="1165"/>
                    </a:cubicBezTo>
                    <a:cubicBezTo>
                      <a:pt x="103" y="1170"/>
                      <a:pt x="108" y="1193"/>
                      <a:pt x="108" y="1193"/>
                    </a:cubicBezTo>
                    <a:cubicBezTo>
                      <a:pt x="108" y="1193"/>
                      <a:pt x="117" y="1257"/>
                      <a:pt x="109" y="1259"/>
                    </a:cubicBezTo>
                    <a:cubicBezTo>
                      <a:pt x="100" y="1260"/>
                      <a:pt x="102" y="1277"/>
                      <a:pt x="102" y="1277"/>
                    </a:cubicBezTo>
                    <a:cubicBezTo>
                      <a:pt x="102" y="1277"/>
                      <a:pt x="101" y="1314"/>
                      <a:pt x="89" y="1323"/>
                    </a:cubicBezTo>
                    <a:cubicBezTo>
                      <a:pt x="76" y="1331"/>
                      <a:pt x="83" y="1349"/>
                      <a:pt x="83" y="1349"/>
                    </a:cubicBezTo>
                    <a:cubicBezTo>
                      <a:pt x="148" y="1401"/>
                      <a:pt x="148" y="1401"/>
                      <a:pt x="148" y="1401"/>
                    </a:cubicBezTo>
                    <a:cubicBezTo>
                      <a:pt x="181" y="1396"/>
                      <a:pt x="181" y="1396"/>
                      <a:pt x="181" y="1396"/>
                    </a:cubicBezTo>
                    <a:cubicBezTo>
                      <a:pt x="190" y="1391"/>
                      <a:pt x="196" y="1374"/>
                      <a:pt x="193" y="1364"/>
                    </a:cubicBezTo>
                    <a:cubicBezTo>
                      <a:pt x="189" y="1355"/>
                      <a:pt x="200" y="1311"/>
                      <a:pt x="200" y="1311"/>
                    </a:cubicBezTo>
                    <a:cubicBezTo>
                      <a:pt x="205" y="1304"/>
                      <a:pt x="205" y="1304"/>
                      <a:pt x="205" y="1304"/>
                    </a:cubicBezTo>
                    <a:cubicBezTo>
                      <a:pt x="205" y="1304"/>
                      <a:pt x="219" y="1277"/>
                      <a:pt x="213" y="1266"/>
                    </a:cubicBezTo>
                    <a:cubicBezTo>
                      <a:pt x="206" y="1256"/>
                      <a:pt x="205" y="1247"/>
                      <a:pt x="204" y="1245"/>
                    </a:cubicBezTo>
                    <a:cubicBezTo>
                      <a:pt x="204" y="1244"/>
                      <a:pt x="215" y="1201"/>
                      <a:pt x="215" y="1201"/>
                    </a:cubicBezTo>
                    <a:cubicBezTo>
                      <a:pt x="215" y="1201"/>
                      <a:pt x="218" y="1179"/>
                      <a:pt x="210" y="1171"/>
                    </a:cubicBezTo>
                    <a:cubicBezTo>
                      <a:pt x="202" y="1162"/>
                      <a:pt x="199" y="1159"/>
                      <a:pt x="199" y="1159"/>
                    </a:cubicBezTo>
                    <a:cubicBezTo>
                      <a:pt x="202" y="1096"/>
                      <a:pt x="202" y="1096"/>
                      <a:pt x="202" y="1096"/>
                    </a:cubicBezTo>
                    <a:cubicBezTo>
                      <a:pt x="202" y="1096"/>
                      <a:pt x="205" y="1078"/>
                      <a:pt x="196" y="1073"/>
                    </a:cubicBezTo>
                    <a:cubicBezTo>
                      <a:pt x="187" y="1067"/>
                      <a:pt x="182" y="1028"/>
                      <a:pt x="182" y="1028"/>
                    </a:cubicBezTo>
                    <a:cubicBezTo>
                      <a:pt x="188" y="1005"/>
                      <a:pt x="188" y="1005"/>
                      <a:pt x="188" y="1005"/>
                    </a:cubicBezTo>
                    <a:cubicBezTo>
                      <a:pt x="188" y="1005"/>
                      <a:pt x="189" y="987"/>
                      <a:pt x="183" y="985"/>
                    </a:cubicBezTo>
                    <a:cubicBezTo>
                      <a:pt x="177" y="984"/>
                      <a:pt x="172" y="976"/>
                      <a:pt x="172" y="976"/>
                    </a:cubicBezTo>
                    <a:cubicBezTo>
                      <a:pt x="167" y="919"/>
                      <a:pt x="167" y="919"/>
                      <a:pt x="167" y="919"/>
                    </a:cubicBezTo>
                    <a:cubicBezTo>
                      <a:pt x="167" y="919"/>
                      <a:pt x="167" y="907"/>
                      <a:pt x="158" y="903"/>
                    </a:cubicBezTo>
                    <a:cubicBezTo>
                      <a:pt x="149" y="899"/>
                      <a:pt x="141" y="849"/>
                      <a:pt x="141" y="849"/>
                    </a:cubicBezTo>
                    <a:cubicBezTo>
                      <a:pt x="141" y="849"/>
                      <a:pt x="143" y="835"/>
                      <a:pt x="136" y="831"/>
                    </a:cubicBezTo>
                    <a:cubicBezTo>
                      <a:pt x="128" y="828"/>
                      <a:pt x="124" y="800"/>
                      <a:pt x="124" y="800"/>
                    </a:cubicBezTo>
                    <a:cubicBezTo>
                      <a:pt x="124" y="781"/>
                      <a:pt x="124" y="781"/>
                      <a:pt x="124" y="781"/>
                    </a:cubicBezTo>
                    <a:cubicBezTo>
                      <a:pt x="124" y="781"/>
                      <a:pt x="128" y="771"/>
                      <a:pt x="123" y="764"/>
                    </a:cubicBezTo>
                    <a:cubicBezTo>
                      <a:pt x="117" y="758"/>
                      <a:pt x="114" y="748"/>
                      <a:pt x="114" y="748"/>
                    </a:cubicBezTo>
                    <a:cubicBezTo>
                      <a:pt x="114" y="720"/>
                      <a:pt x="114" y="720"/>
                      <a:pt x="114" y="720"/>
                    </a:cubicBezTo>
                    <a:cubicBezTo>
                      <a:pt x="114" y="720"/>
                      <a:pt x="116" y="708"/>
                      <a:pt x="110" y="703"/>
                    </a:cubicBezTo>
                    <a:cubicBezTo>
                      <a:pt x="103" y="699"/>
                      <a:pt x="106" y="669"/>
                      <a:pt x="106" y="669"/>
                    </a:cubicBezTo>
                    <a:cubicBezTo>
                      <a:pt x="106" y="669"/>
                      <a:pt x="111" y="657"/>
                      <a:pt x="105" y="648"/>
                    </a:cubicBezTo>
                    <a:cubicBezTo>
                      <a:pt x="99" y="638"/>
                      <a:pt x="104" y="623"/>
                      <a:pt x="104" y="623"/>
                    </a:cubicBezTo>
                    <a:cubicBezTo>
                      <a:pt x="105" y="614"/>
                      <a:pt x="105" y="614"/>
                      <a:pt x="105" y="614"/>
                    </a:cubicBezTo>
                    <a:cubicBezTo>
                      <a:pt x="105" y="614"/>
                      <a:pt x="111" y="601"/>
                      <a:pt x="104" y="594"/>
                    </a:cubicBezTo>
                    <a:cubicBezTo>
                      <a:pt x="98" y="588"/>
                      <a:pt x="104" y="562"/>
                      <a:pt x="104" y="562"/>
                    </a:cubicBezTo>
                    <a:cubicBezTo>
                      <a:pt x="104" y="562"/>
                      <a:pt x="112" y="554"/>
                      <a:pt x="107" y="546"/>
                    </a:cubicBezTo>
                    <a:cubicBezTo>
                      <a:pt x="103" y="538"/>
                      <a:pt x="107" y="508"/>
                      <a:pt x="107" y="508"/>
                    </a:cubicBezTo>
                    <a:cubicBezTo>
                      <a:pt x="111" y="506"/>
                      <a:pt x="111" y="506"/>
                      <a:pt x="111" y="506"/>
                    </a:cubicBezTo>
                    <a:cubicBezTo>
                      <a:pt x="111" y="506"/>
                      <a:pt x="115" y="502"/>
                      <a:pt x="114" y="494"/>
                    </a:cubicBezTo>
                    <a:cubicBezTo>
                      <a:pt x="112" y="485"/>
                      <a:pt x="128" y="455"/>
                      <a:pt x="128" y="455"/>
                    </a:cubicBezTo>
                    <a:cubicBezTo>
                      <a:pt x="128" y="455"/>
                      <a:pt x="134" y="450"/>
                      <a:pt x="132" y="442"/>
                    </a:cubicBezTo>
                    <a:cubicBezTo>
                      <a:pt x="129" y="434"/>
                      <a:pt x="136" y="402"/>
                      <a:pt x="136" y="402"/>
                    </a:cubicBezTo>
                    <a:cubicBezTo>
                      <a:pt x="148" y="397"/>
                      <a:pt x="148" y="397"/>
                      <a:pt x="148" y="397"/>
                    </a:cubicBezTo>
                    <a:cubicBezTo>
                      <a:pt x="148" y="397"/>
                      <a:pt x="154" y="384"/>
                      <a:pt x="151" y="378"/>
                    </a:cubicBezTo>
                    <a:cubicBezTo>
                      <a:pt x="148" y="373"/>
                      <a:pt x="163" y="341"/>
                      <a:pt x="163" y="341"/>
                    </a:cubicBezTo>
                    <a:cubicBezTo>
                      <a:pt x="163" y="341"/>
                      <a:pt x="171" y="335"/>
                      <a:pt x="168" y="327"/>
                    </a:cubicBezTo>
                    <a:cubicBezTo>
                      <a:pt x="165" y="318"/>
                      <a:pt x="180" y="294"/>
                      <a:pt x="180" y="294"/>
                    </a:cubicBezTo>
                    <a:cubicBezTo>
                      <a:pt x="180" y="294"/>
                      <a:pt x="190" y="279"/>
                      <a:pt x="184" y="271"/>
                    </a:cubicBezTo>
                    <a:cubicBezTo>
                      <a:pt x="184" y="271"/>
                      <a:pt x="195" y="242"/>
                      <a:pt x="197" y="241"/>
                    </a:cubicBezTo>
                    <a:cubicBezTo>
                      <a:pt x="199" y="239"/>
                      <a:pt x="200" y="232"/>
                      <a:pt x="199" y="224"/>
                    </a:cubicBezTo>
                    <a:cubicBezTo>
                      <a:pt x="199" y="216"/>
                      <a:pt x="207" y="201"/>
                      <a:pt x="207" y="201"/>
                    </a:cubicBezTo>
                    <a:cubicBezTo>
                      <a:pt x="207" y="201"/>
                      <a:pt x="214" y="193"/>
                      <a:pt x="212" y="185"/>
                    </a:cubicBezTo>
                    <a:cubicBezTo>
                      <a:pt x="210" y="177"/>
                      <a:pt x="218" y="171"/>
                      <a:pt x="218" y="171"/>
                    </a:cubicBezTo>
                    <a:cubicBezTo>
                      <a:pt x="218" y="171"/>
                      <a:pt x="224" y="165"/>
                      <a:pt x="223" y="157"/>
                    </a:cubicBezTo>
                    <a:cubicBezTo>
                      <a:pt x="223" y="149"/>
                      <a:pt x="228" y="132"/>
                      <a:pt x="228" y="132"/>
                    </a:cubicBezTo>
                    <a:cubicBezTo>
                      <a:pt x="228" y="132"/>
                      <a:pt x="231" y="125"/>
                      <a:pt x="230" y="119"/>
                    </a:cubicBezTo>
                    <a:cubicBezTo>
                      <a:pt x="229" y="112"/>
                      <a:pt x="232" y="92"/>
                      <a:pt x="232" y="92"/>
                    </a:cubicBezTo>
                    <a:cubicBezTo>
                      <a:pt x="232" y="92"/>
                      <a:pt x="237" y="80"/>
                      <a:pt x="234" y="75"/>
                    </a:cubicBezTo>
                    <a:cubicBezTo>
                      <a:pt x="231" y="69"/>
                      <a:pt x="233" y="55"/>
                      <a:pt x="233" y="55"/>
                    </a:cubicBezTo>
                    <a:cubicBezTo>
                      <a:pt x="233" y="55"/>
                      <a:pt x="234" y="45"/>
                      <a:pt x="229" y="39"/>
                    </a:cubicBezTo>
                    <a:cubicBezTo>
                      <a:pt x="223" y="33"/>
                      <a:pt x="221" y="0"/>
                      <a:pt x="221" y="0"/>
                    </a:cubicBezTo>
                    <a:cubicBezTo>
                      <a:pt x="195" y="30"/>
                      <a:pt x="195" y="30"/>
                      <a:pt x="195" y="30"/>
                    </a:cubicBezTo>
                    <a:cubicBezTo>
                      <a:pt x="203" y="77"/>
                      <a:pt x="203" y="77"/>
                      <a:pt x="203" y="77"/>
                    </a:cubicBezTo>
                    <a:cubicBezTo>
                      <a:pt x="203" y="77"/>
                      <a:pt x="191" y="96"/>
                      <a:pt x="191" y="105"/>
                    </a:cubicBezTo>
                    <a:cubicBezTo>
                      <a:pt x="191" y="115"/>
                      <a:pt x="193" y="133"/>
                      <a:pt x="193" y="133"/>
                    </a:cubicBezTo>
                    <a:cubicBezTo>
                      <a:pt x="193" y="133"/>
                      <a:pt x="187" y="132"/>
                      <a:pt x="187" y="141"/>
                    </a:cubicBezTo>
                    <a:cubicBezTo>
                      <a:pt x="186" y="151"/>
                      <a:pt x="177" y="161"/>
                      <a:pt x="177" y="161"/>
                    </a:cubicBezTo>
                    <a:cubicBezTo>
                      <a:pt x="177" y="161"/>
                      <a:pt x="172" y="166"/>
                      <a:pt x="171" y="174"/>
                    </a:cubicBezTo>
                    <a:cubicBezTo>
                      <a:pt x="169" y="182"/>
                      <a:pt x="157" y="204"/>
                      <a:pt x="157" y="204"/>
                    </a:cubicBezTo>
                    <a:cubicBezTo>
                      <a:pt x="157" y="204"/>
                      <a:pt x="151" y="204"/>
                      <a:pt x="148" y="214"/>
                    </a:cubicBezTo>
                    <a:cubicBezTo>
                      <a:pt x="145" y="224"/>
                      <a:pt x="133" y="254"/>
                      <a:pt x="133" y="254"/>
                    </a:cubicBezTo>
                    <a:close/>
                  </a:path>
                </a:pathLst>
              </a:custGeom>
              <a:solidFill>
                <a:srgbClr val="A5C7E0"/>
              </a:solidFill>
              <a:ln w="9525">
                <a:noFill/>
                <a:round/>
                <a:headEnd/>
                <a:tailEnd/>
              </a:ln>
            </p:spPr>
            <p:txBody>
              <a:bodyPr/>
              <a:lstStyle/>
              <a:p>
                <a:endParaRPr lang="zh-CN" altLang="en-US"/>
              </a:p>
            </p:txBody>
          </p:sp>
          <p:sp>
            <p:nvSpPr>
              <p:cNvPr id="367" name="Freeform 33"/>
              <p:cNvSpPr>
                <a:spLocks/>
              </p:cNvSpPr>
              <p:nvPr/>
            </p:nvSpPr>
            <p:spPr bwMode="auto">
              <a:xfrm>
                <a:off x="4412" y="487"/>
                <a:ext cx="478" cy="2807"/>
              </a:xfrm>
              <a:custGeom>
                <a:avLst/>
                <a:gdLst/>
                <a:ahLst/>
                <a:cxnLst>
                  <a:cxn ang="0">
                    <a:pos x="128" y="262"/>
                  </a:cxn>
                  <a:cxn ang="0">
                    <a:pos x="110" y="321"/>
                  </a:cxn>
                  <a:cxn ang="0">
                    <a:pos x="86" y="374"/>
                  </a:cxn>
                  <a:cxn ang="0">
                    <a:pos x="64" y="427"/>
                  </a:cxn>
                  <a:cxn ang="0">
                    <a:pos x="30" y="482"/>
                  </a:cxn>
                  <a:cxn ang="0">
                    <a:pos x="14" y="550"/>
                  </a:cxn>
                  <a:cxn ang="0">
                    <a:pos x="13" y="594"/>
                  </a:cxn>
                  <a:cxn ang="0">
                    <a:pos x="6" y="656"/>
                  </a:cxn>
                  <a:cxn ang="0">
                    <a:pos x="9" y="687"/>
                  </a:cxn>
                  <a:cxn ang="0">
                    <a:pos x="16" y="728"/>
                  </a:cxn>
                  <a:cxn ang="0">
                    <a:pos x="25" y="790"/>
                  </a:cxn>
                  <a:cxn ang="0">
                    <a:pos x="42" y="845"/>
                  </a:cxn>
                  <a:cxn ang="0">
                    <a:pos x="66" y="922"/>
                  </a:cxn>
                  <a:cxn ang="0">
                    <a:pos x="85" y="956"/>
                  </a:cxn>
                  <a:cxn ang="0">
                    <a:pos x="92" y="1012"/>
                  </a:cxn>
                  <a:cxn ang="0">
                    <a:pos x="104" y="1081"/>
                  </a:cxn>
                  <a:cxn ang="0">
                    <a:pos x="112" y="1164"/>
                  </a:cxn>
                  <a:cxn ang="0">
                    <a:pos x="108" y="1193"/>
                  </a:cxn>
                  <a:cxn ang="0">
                    <a:pos x="102" y="1277"/>
                  </a:cxn>
                  <a:cxn ang="0">
                    <a:pos x="83" y="1349"/>
                  </a:cxn>
                  <a:cxn ang="0">
                    <a:pos x="181" y="1396"/>
                  </a:cxn>
                  <a:cxn ang="0">
                    <a:pos x="200" y="1311"/>
                  </a:cxn>
                  <a:cxn ang="0">
                    <a:pos x="213" y="1266"/>
                  </a:cxn>
                  <a:cxn ang="0">
                    <a:pos x="215" y="1201"/>
                  </a:cxn>
                  <a:cxn ang="0">
                    <a:pos x="199" y="1159"/>
                  </a:cxn>
                  <a:cxn ang="0">
                    <a:pos x="196" y="1073"/>
                  </a:cxn>
                  <a:cxn ang="0">
                    <a:pos x="188" y="1005"/>
                  </a:cxn>
                  <a:cxn ang="0">
                    <a:pos x="172" y="976"/>
                  </a:cxn>
                  <a:cxn ang="0">
                    <a:pos x="158" y="903"/>
                  </a:cxn>
                  <a:cxn ang="0">
                    <a:pos x="136" y="831"/>
                  </a:cxn>
                  <a:cxn ang="0">
                    <a:pos x="124" y="781"/>
                  </a:cxn>
                  <a:cxn ang="0">
                    <a:pos x="114" y="748"/>
                  </a:cxn>
                  <a:cxn ang="0">
                    <a:pos x="110" y="703"/>
                  </a:cxn>
                  <a:cxn ang="0">
                    <a:pos x="105" y="648"/>
                  </a:cxn>
                  <a:cxn ang="0">
                    <a:pos x="105" y="614"/>
                  </a:cxn>
                  <a:cxn ang="0">
                    <a:pos x="104" y="562"/>
                  </a:cxn>
                  <a:cxn ang="0">
                    <a:pos x="107" y="508"/>
                  </a:cxn>
                  <a:cxn ang="0">
                    <a:pos x="114" y="494"/>
                  </a:cxn>
                  <a:cxn ang="0">
                    <a:pos x="132" y="442"/>
                  </a:cxn>
                  <a:cxn ang="0">
                    <a:pos x="148" y="397"/>
                  </a:cxn>
                  <a:cxn ang="0">
                    <a:pos x="163" y="341"/>
                  </a:cxn>
                  <a:cxn ang="0">
                    <a:pos x="180" y="294"/>
                  </a:cxn>
                  <a:cxn ang="0">
                    <a:pos x="197" y="241"/>
                  </a:cxn>
                  <a:cxn ang="0">
                    <a:pos x="207" y="201"/>
                  </a:cxn>
                  <a:cxn ang="0">
                    <a:pos x="218" y="171"/>
                  </a:cxn>
                  <a:cxn ang="0">
                    <a:pos x="228" y="132"/>
                  </a:cxn>
                  <a:cxn ang="0">
                    <a:pos x="232" y="92"/>
                  </a:cxn>
                  <a:cxn ang="0">
                    <a:pos x="233" y="55"/>
                  </a:cxn>
                  <a:cxn ang="0">
                    <a:pos x="221" y="0"/>
                  </a:cxn>
                  <a:cxn ang="0">
                    <a:pos x="203" y="77"/>
                  </a:cxn>
                  <a:cxn ang="0">
                    <a:pos x="193" y="133"/>
                  </a:cxn>
                  <a:cxn ang="0">
                    <a:pos x="177" y="161"/>
                  </a:cxn>
                  <a:cxn ang="0">
                    <a:pos x="157" y="204"/>
                  </a:cxn>
                  <a:cxn ang="0">
                    <a:pos x="133" y="254"/>
                  </a:cxn>
                </a:cxnLst>
                <a:rect l="0" t="0" r="r" b="b"/>
                <a:pathLst>
                  <a:path w="237" h="1401">
                    <a:moveTo>
                      <a:pt x="133" y="254"/>
                    </a:moveTo>
                    <a:cubicBezTo>
                      <a:pt x="129" y="256"/>
                      <a:pt x="128" y="262"/>
                      <a:pt x="128" y="262"/>
                    </a:cubicBezTo>
                    <a:cubicBezTo>
                      <a:pt x="128" y="262"/>
                      <a:pt x="121" y="310"/>
                      <a:pt x="116" y="312"/>
                    </a:cubicBezTo>
                    <a:cubicBezTo>
                      <a:pt x="111" y="314"/>
                      <a:pt x="110" y="321"/>
                      <a:pt x="110" y="321"/>
                    </a:cubicBezTo>
                    <a:cubicBezTo>
                      <a:pt x="110" y="321"/>
                      <a:pt x="103" y="350"/>
                      <a:pt x="95" y="355"/>
                    </a:cubicBezTo>
                    <a:cubicBezTo>
                      <a:pt x="87" y="361"/>
                      <a:pt x="86" y="374"/>
                      <a:pt x="86" y="374"/>
                    </a:cubicBezTo>
                    <a:cubicBezTo>
                      <a:pt x="86" y="374"/>
                      <a:pt x="83" y="411"/>
                      <a:pt x="75" y="414"/>
                    </a:cubicBezTo>
                    <a:cubicBezTo>
                      <a:pt x="66" y="416"/>
                      <a:pt x="64" y="427"/>
                      <a:pt x="64" y="427"/>
                    </a:cubicBezTo>
                    <a:cubicBezTo>
                      <a:pt x="64" y="427"/>
                      <a:pt x="48" y="466"/>
                      <a:pt x="39" y="468"/>
                    </a:cubicBezTo>
                    <a:cubicBezTo>
                      <a:pt x="30" y="470"/>
                      <a:pt x="30" y="482"/>
                      <a:pt x="30" y="482"/>
                    </a:cubicBezTo>
                    <a:cubicBezTo>
                      <a:pt x="30" y="482"/>
                      <a:pt x="22" y="526"/>
                      <a:pt x="17" y="534"/>
                    </a:cubicBezTo>
                    <a:cubicBezTo>
                      <a:pt x="11" y="541"/>
                      <a:pt x="14" y="550"/>
                      <a:pt x="14" y="550"/>
                    </a:cubicBezTo>
                    <a:cubicBezTo>
                      <a:pt x="15" y="563"/>
                      <a:pt x="15" y="563"/>
                      <a:pt x="15" y="563"/>
                    </a:cubicBezTo>
                    <a:cubicBezTo>
                      <a:pt x="15" y="563"/>
                      <a:pt x="21" y="586"/>
                      <a:pt x="13" y="594"/>
                    </a:cubicBezTo>
                    <a:cubicBezTo>
                      <a:pt x="6" y="601"/>
                      <a:pt x="12" y="611"/>
                      <a:pt x="12" y="611"/>
                    </a:cubicBezTo>
                    <a:cubicBezTo>
                      <a:pt x="12" y="611"/>
                      <a:pt x="13" y="650"/>
                      <a:pt x="6" y="656"/>
                    </a:cubicBezTo>
                    <a:cubicBezTo>
                      <a:pt x="0" y="661"/>
                      <a:pt x="5" y="671"/>
                      <a:pt x="5" y="671"/>
                    </a:cubicBezTo>
                    <a:cubicBezTo>
                      <a:pt x="9" y="687"/>
                      <a:pt x="9" y="687"/>
                      <a:pt x="9" y="687"/>
                    </a:cubicBezTo>
                    <a:cubicBezTo>
                      <a:pt x="9" y="687"/>
                      <a:pt x="17" y="708"/>
                      <a:pt x="14" y="715"/>
                    </a:cubicBezTo>
                    <a:cubicBezTo>
                      <a:pt x="12" y="722"/>
                      <a:pt x="16" y="728"/>
                      <a:pt x="16" y="728"/>
                    </a:cubicBezTo>
                    <a:cubicBezTo>
                      <a:pt x="16" y="728"/>
                      <a:pt x="31" y="770"/>
                      <a:pt x="26" y="776"/>
                    </a:cubicBezTo>
                    <a:cubicBezTo>
                      <a:pt x="21" y="783"/>
                      <a:pt x="25" y="790"/>
                      <a:pt x="25" y="790"/>
                    </a:cubicBezTo>
                    <a:cubicBezTo>
                      <a:pt x="39" y="819"/>
                      <a:pt x="39" y="819"/>
                      <a:pt x="39" y="819"/>
                    </a:cubicBezTo>
                    <a:cubicBezTo>
                      <a:pt x="39" y="819"/>
                      <a:pt x="47" y="837"/>
                      <a:pt x="42" y="845"/>
                    </a:cubicBezTo>
                    <a:cubicBezTo>
                      <a:pt x="36" y="853"/>
                      <a:pt x="43" y="863"/>
                      <a:pt x="43" y="863"/>
                    </a:cubicBezTo>
                    <a:cubicBezTo>
                      <a:pt x="43" y="863"/>
                      <a:pt x="70" y="909"/>
                      <a:pt x="66" y="922"/>
                    </a:cubicBezTo>
                    <a:cubicBezTo>
                      <a:pt x="63" y="934"/>
                      <a:pt x="71" y="936"/>
                      <a:pt x="71" y="936"/>
                    </a:cubicBezTo>
                    <a:cubicBezTo>
                      <a:pt x="71" y="936"/>
                      <a:pt x="83" y="955"/>
                      <a:pt x="85" y="956"/>
                    </a:cubicBezTo>
                    <a:cubicBezTo>
                      <a:pt x="85" y="956"/>
                      <a:pt x="103" y="991"/>
                      <a:pt x="95" y="998"/>
                    </a:cubicBezTo>
                    <a:cubicBezTo>
                      <a:pt x="87" y="1006"/>
                      <a:pt x="92" y="1012"/>
                      <a:pt x="92" y="1012"/>
                    </a:cubicBezTo>
                    <a:cubicBezTo>
                      <a:pt x="95" y="1018"/>
                      <a:pt x="95" y="1018"/>
                      <a:pt x="95" y="1018"/>
                    </a:cubicBezTo>
                    <a:cubicBezTo>
                      <a:pt x="95" y="1018"/>
                      <a:pt x="115" y="1070"/>
                      <a:pt x="104" y="1081"/>
                    </a:cubicBezTo>
                    <a:cubicBezTo>
                      <a:pt x="94" y="1092"/>
                      <a:pt x="108" y="1100"/>
                      <a:pt x="108" y="1100"/>
                    </a:cubicBezTo>
                    <a:cubicBezTo>
                      <a:pt x="112" y="1164"/>
                      <a:pt x="112" y="1164"/>
                      <a:pt x="112" y="1164"/>
                    </a:cubicBezTo>
                    <a:cubicBezTo>
                      <a:pt x="112" y="1164"/>
                      <a:pt x="121" y="1160"/>
                      <a:pt x="112" y="1165"/>
                    </a:cubicBezTo>
                    <a:cubicBezTo>
                      <a:pt x="103" y="1170"/>
                      <a:pt x="108" y="1193"/>
                      <a:pt x="108" y="1193"/>
                    </a:cubicBezTo>
                    <a:cubicBezTo>
                      <a:pt x="108" y="1193"/>
                      <a:pt x="117" y="1257"/>
                      <a:pt x="109" y="1259"/>
                    </a:cubicBezTo>
                    <a:cubicBezTo>
                      <a:pt x="100" y="1260"/>
                      <a:pt x="102" y="1277"/>
                      <a:pt x="102" y="1277"/>
                    </a:cubicBezTo>
                    <a:cubicBezTo>
                      <a:pt x="102" y="1277"/>
                      <a:pt x="101" y="1314"/>
                      <a:pt x="89" y="1323"/>
                    </a:cubicBezTo>
                    <a:cubicBezTo>
                      <a:pt x="76" y="1331"/>
                      <a:pt x="83" y="1349"/>
                      <a:pt x="83" y="1349"/>
                    </a:cubicBezTo>
                    <a:cubicBezTo>
                      <a:pt x="148" y="1401"/>
                      <a:pt x="148" y="1401"/>
                      <a:pt x="148" y="1401"/>
                    </a:cubicBezTo>
                    <a:cubicBezTo>
                      <a:pt x="181" y="1396"/>
                      <a:pt x="181" y="1396"/>
                      <a:pt x="181" y="1396"/>
                    </a:cubicBezTo>
                    <a:cubicBezTo>
                      <a:pt x="190" y="1391"/>
                      <a:pt x="196" y="1374"/>
                      <a:pt x="193" y="1364"/>
                    </a:cubicBezTo>
                    <a:cubicBezTo>
                      <a:pt x="189" y="1355"/>
                      <a:pt x="200" y="1311"/>
                      <a:pt x="200" y="1311"/>
                    </a:cubicBezTo>
                    <a:cubicBezTo>
                      <a:pt x="205" y="1304"/>
                      <a:pt x="205" y="1304"/>
                      <a:pt x="205" y="1304"/>
                    </a:cubicBezTo>
                    <a:cubicBezTo>
                      <a:pt x="205" y="1304"/>
                      <a:pt x="219" y="1277"/>
                      <a:pt x="213" y="1266"/>
                    </a:cubicBezTo>
                    <a:cubicBezTo>
                      <a:pt x="206" y="1256"/>
                      <a:pt x="205" y="1247"/>
                      <a:pt x="204" y="1245"/>
                    </a:cubicBezTo>
                    <a:cubicBezTo>
                      <a:pt x="204" y="1244"/>
                      <a:pt x="215" y="1201"/>
                      <a:pt x="215" y="1201"/>
                    </a:cubicBezTo>
                    <a:cubicBezTo>
                      <a:pt x="215" y="1201"/>
                      <a:pt x="218" y="1179"/>
                      <a:pt x="210" y="1171"/>
                    </a:cubicBezTo>
                    <a:cubicBezTo>
                      <a:pt x="202" y="1162"/>
                      <a:pt x="199" y="1159"/>
                      <a:pt x="199" y="1159"/>
                    </a:cubicBezTo>
                    <a:cubicBezTo>
                      <a:pt x="202" y="1096"/>
                      <a:pt x="202" y="1096"/>
                      <a:pt x="202" y="1096"/>
                    </a:cubicBezTo>
                    <a:cubicBezTo>
                      <a:pt x="202" y="1096"/>
                      <a:pt x="205" y="1078"/>
                      <a:pt x="196" y="1073"/>
                    </a:cubicBezTo>
                    <a:cubicBezTo>
                      <a:pt x="187" y="1067"/>
                      <a:pt x="182" y="1028"/>
                      <a:pt x="182" y="1028"/>
                    </a:cubicBezTo>
                    <a:cubicBezTo>
                      <a:pt x="188" y="1005"/>
                      <a:pt x="188" y="1005"/>
                      <a:pt x="188" y="1005"/>
                    </a:cubicBezTo>
                    <a:cubicBezTo>
                      <a:pt x="188" y="1005"/>
                      <a:pt x="189" y="987"/>
                      <a:pt x="183" y="985"/>
                    </a:cubicBezTo>
                    <a:cubicBezTo>
                      <a:pt x="177" y="984"/>
                      <a:pt x="172" y="976"/>
                      <a:pt x="172" y="976"/>
                    </a:cubicBezTo>
                    <a:cubicBezTo>
                      <a:pt x="167" y="919"/>
                      <a:pt x="167" y="919"/>
                      <a:pt x="167" y="919"/>
                    </a:cubicBezTo>
                    <a:cubicBezTo>
                      <a:pt x="167" y="919"/>
                      <a:pt x="167" y="907"/>
                      <a:pt x="158" y="903"/>
                    </a:cubicBezTo>
                    <a:cubicBezTo>
                      <a:pt x="149" y="899"/>
                      <a:pt x="141" y="849"/>
                      <a:pt x="141" y="849"/>
                    </a:cubicBezTo>
                    <a:cubicBezTo>
                      <a:pt x="141" y="849"/>
                      <a:pt x="143" y="835"/>
                      <a:pt x="136" y="831"/>
                    </a:cubicBezTo>
                    <a:cubicBezTo>
                      <a:pt x="128" y="828"/>
                      <a:pt x="124" y="800"/>
                      <a:pt x="124" y="800"/>
                    </a:cubicBezTo>
                    <a:cubicBezTo>
                      <a:pt x="124" y="781"/>
                      <a:pt x="124" y="781"/>
                      <a:pt x="124" y="781"/>
                    </a:cubicBezTo>
                    <a:cubicBezTo>
                      <a:pt x="124" y="781"/>
                      <a:pt x="128" y="771"/>
                      <a:pt x="123" y="764"/>
                    </a:cubicBezTo>
                    <a:cubicBezTo>
                      <a:pt x="117" y="758"/>
                      <a:pt x="114" y="748"/>
                      <a:pt x="114" y="748"/>
                    </a:cubicBezTo>
                    <a:cubicBezTo>
                      <a:pt x="114" y="720"/>
                      <a:pt x="114" y="720"/>
                      <a:pt x="114" y="720"/>
                    </a:cubicBezTo>
                    <a:cubicBezTo>
                      <a:pt x="114" y="720"/>
                      <a:pt x="116" y="708"/>
                      <a:pt x="110" y="703"/>
                    </a:cubicBezTo>
                    <a:cubicBezTo>
                      <a:pt x="103" y="699"/>
                      <a:pt x="106" y="669"/>
                      <a:pt x="106" y="669"/>
                    </a:cubicBezTo>
                    <a:cubicBezTo>
                      <a:pt x="106" y="669"/>
                      <a:pt x="111" y="657"/>
                      <a:pt x="105" y="648"/>
                    </a:cubicBezTo>
                    <a:cubicBezTo>
                      <a:pt x="99" y="638"/>
                      <a:pt x="104" y="623"/>
                      <a:pt x="104" y="623"/>
                    </a:cubicBezTo>
                    <a:cubicBezTo>
                      <a:pt x="105" y="614"/>
                      <a:pt x="105" y="614"/>
                      <a:pt x="105" y="614"/>
                    </a:cubicBezTo>
                    <a:cubicBezTo>
                      <a:pt x="105" y="614"/>
                      <a:pt x="111" y="601"/>
                      <a:pt x="104" y="594"/>
                    </a:cubicBezTo>
                    <a:cubicBezTo>
                      <a:pt x="98" y="588"/>
                      <a:pt x="104" y="562"/>
                      <a:pt x="104" y="562"/>
                    </a:cubicBezTo>
                    <a:cubicBezTo>
                      <a:pt x="104" y="562"/>
                      <a:pt x="112" y="554"/>
                      <a:pt x="107" y="546"/>
                    </a:cubicBezTo>
                    <a:cubicBezTo>
                      <a:pt x="103" y="538"/>
                      <a:pt x="107" y="508"/>
                      <a:pt x="107" y="508"/>
                    </a:cubicBezTo>
                    <a:cubicBezTo>
                      <a:pt x="111" y="506"/>
                      <a:pt x="111" y="506"/>
                      <a:pt x="111" y="506"/>
                    </a:cubicBezTo>
                    <a:cubicBezTo>
                      <a:pt x="111" y="506"/>
                      <a:pt x="115" y="502"/>
                      <a:pt x="114" y="494"/>
                    </a:cubicBezTo>
                    <a:cubicBezTo>
                      <a:pt x="112" y="485"/>
                      <a:pt x="128" y="455"/>
                      <a:pt x="128" y="455"/>
                    </a:cubicBezTo>
                    <a:cubicBezTo>
                      <a:pt x="128" y="455"/>
                      <a:pt x="134" y="450"/>
                      <a:pt x="132" y="442"/>
                    </a:cubicBezTo>
                    <a:cubicBezTo>
                      <a:pt x="129" y="434"/>
                      <a:pt x="136" y="402"/>
                      <a:pt x="136" y="402"/>
                    </a:cubicBezTo>
                    <a:cubicBezTo>
                      <a:pt x="148" y="397"/>
                      <a:pt x="148" y="397"/>
                      <a:pt x="148" y="397"/>
                    </a:cubicBezTo>
                    <a:cubicBezTo>
                      <a:pt x="148" y="397"/>
                      <a:pt x="154" y="384"/>
                      <a:pt x="151" y="378"/>
                    </a:cubicBezTo>
                    <a:cubicBezTo>
                      <a:pt x="148" y="373"/>
                      <a:pt x="163" y="341"/>
                      <a:pt x="163" y="341"/>
                    </a:cubicBezTo>
                    <a:cubicBezTo>
                      <a:pt x="163" y="341"/>
                      <a:pt x="171" y="335"/>
                      <a:pt x="168" y="327"/>
                    </a:cubicBezTo>
                    <a:cubicBezTo>
                      <a:pt x="165" y="318"/>
                      <a:pt x="180" y="294"/>
                      <a:pt x="180" y="294"/>
                    </a:cubicBezTo>
                    <a:cubicBezTo>
                      <a:pt x="180" y="294"/>
                      <a:pt x="190" y="279"/>
                      <a:pt x="184" y="271"/>
                    </a:cubicBezTo>
                    <a:cubicBezTo>
                      <a:pt x="184" y="271"/>
                      <a:pt x="195" y="242"/>
                      <a:pt x="197" y="241"/>
                    </a:cubicBezTo>
                    <a:cubicBezTo>
                      <a:pt x="199" y="239"/>
                      <a:pt x="200" y="232"/>
                      <a:pt x="199" y="224"/>
                    </a:cubicBezTo>
                    <a:cubicBezTo>
                      <a:pt x="199" y="216"/>
                      <a:pt x="207" y="201"/>
                      <a:pt x="207" y="201"/>
                    </a:cubicBezTo>
                    <a:cubicBezTo>
                      <a:pt x="207" y="201"/>
                      <a:pt x="214" y="193"/>
                      <a:pt x="212" y="185"/>
                    </a:cubicBezTo>
                    <a:cubicBezTo>
                      <a:pt x="210" y="177"/>
                      <a:pt x="218" y="171"/>
                      <a:pt x="218" y="171"/>
                    </a:cubicBezTo>
                    <a:cubicBezTo>
                      <a:pt x="218" y="171"/>
                      <a:pt x="224" y="165"/>
                      <a:pt x="223" y="157"/>
                    </a:cubicBezTo>
                    <a:cubicBezTo>
                      <a:pt x="223" y="149"/>
                      <a:pt x="228" y="132"/>
                      <a:pt x="228" y="132"/>
                    </a:cubicBezTo>
                    <a:cubicBezTo>
                      <a:pt x="228" y="132"/>
                      <a:pt x="231" y="125"/>
                      <a:pt x="230" y="119"/>
                    </a:cubicBezTo>
                    <a:cubicBezTo>
                      <a:pt x="229" y="112"/>
                      <a:pt x="232" y="92"/>
                      <a:pt x="232" y="92"/>
                    </a:cubicBezTo>
                    <a:cubicBezTo>
                      <a:pt x="232" y="92"/>
                      <a:pt x="237" y="80"/>
                      <a:pt x="234" y="75"/>
                    </a:cubicBezTo>
                    <a:cubicBezTo>
                      <a:pt x="231" y="69"/>
                      <a:pt x="233" y="55"/>
                      <a:pt x="233" y="55"/>
                    </a:cubicBezTo>
                    <a:cubicBezTo>
                      <a:pt x="233" y="55"/>
                      <a:pt x="234" y="45"/>
                      <a:pt x="229" y="39"/>
                    </a:cubicBezTo>
                    <a:cubicBezTo>
                      <a:pt x="223" y="33"/>
                      <a:pt x="221" y="0"/>
                      <a:pt x="221" y="0"/>
                    </a:cubicBezTo>
                    <a:cubicBezTo>
                      <a:pt x="195" y="30"/>
                      <a:pt x="195" y="30"/>
                      <a:pt x="195" y="30"/>
                    </a:cubicBezTo>
                    <a:cubicBezTo>
                      <a:pt x="203" y="77"/>
                      <a:pt x="203" y="77"/>
                      <a:pt x="203" y="77"/>
                    </a:cubicBezTo>
                    <a:cubicBezTo>
                      <a:pt x="203" y="77"/>
                      <a:pt x="191" y="96"/>
                      <a:pt x="191" y="105"/>
                    </a:cubicBezTo>
                    <a:cubicBezTo>
                      <a:pt x="191" y="115"/>
                      <a:pt x="193" y="133"/>
                      <a:pt x="193" y="133"/>
                    </a:cubicBezTo>
                    <a:cubicBezTo>
                      <a:pt x="193" y="133"/>
                      <a:pt x="187" y="132"/>
                      <a:pt x="187" y="141"/>
                    </a:cubicBezTo>
                    <a:cubicBezTo>
                      <a:pt x="186" y="151"/>
                      <a:pt x="177" y="161"/>
                      <a:pt x="177" y="161"/>
                    </a:cubicBezTo>
                    <a:cubicBezTo>
                      <a:pt x="177" y="161"/>
                      <a:pt x="172" y="166"/>
                      <a:pt x="171" y="174"/>
                    </a:cubicBezTo>
                    <a:cubicBezTo>
                      <a:pt x="169" y="182"/>
                      <a:pt x="157" y="204"/>
                      <a:pt x="157" y="204"/>
                    </a:cubicBezTo>
                    <a:cubicBezTo>
                      <a:pt x="157" y="204"/>
                      <a:pt x="151" y="204"/>
                      <a:pt x="148" y="214"/>
                    </a:cubicBezTo>
                    <a:cubicBezTo>
                      <a:pt x="145" y="224"/>
                      <a:pt x="133" y="254"/>
                      <a:pt x="133" y="254"/>
                    </a:cubicBezTo>
                    <a:close/>
                  </a:path>
                </a:pathLst>
              </a:custGeom>
              <a:noFill/>
              <a:ln w="6350" cap="rnd">
                <a:solidFill>
                  <a:srgbClr val="333333"/>
                </a:solidFill>
                <a:prstDash val="solid"/>
                <a:round/>
                <a:headEnd/>
                <a:tailEnd/>
              </a:ln>
            </p:spPr>
            <p:txBody>
              <a:bodyPr/>
              <a:lstStyle/>
              <a:p>
                <a:endParaRPr lang="zh-CN" altLang="en-US"/>
              </a:p>
            </p:txBody>
          </p:sp>
          <p:sp>
            <p:nvSpPr>
              <p:cNvPr id="368" name="Freeform 34"/>
              <p:cNvSpPr>
                <a:spLocks/>
              </p:cNvSpPr>
              <p:nvPr/>
            </p:nvSpPr>
            <p:spPr bwMode="auto">
              <a:xfrm>
                <a:off x="4414" y="3302"/>
                <a:ext cx="337" cy="309"/>
              </a:xfrm>
              <a:custGeom>
                <a:avLst/>
                <a:gdLst/>
                <a:ahLst/>
                <a:cxnLst>
                  <a:cxn ang="0">
                    <a:pos x="86" y="13"/>
                  </a:cxn>
                  <a:cxn ang="0">
                    <a:pos x="122" y="14"/>
                  </a:cxn>
                  <a:cxn ang="0">
                    <a:pos x="146" y="50"/>
                  </a:cxn>
                  <a:cxn ang="0">
                    <a:pos x="79" y="112"/>
                  </a:cxn>
                  <a:cxn ang="0">
                    <a:pos x="14" y="144"/>
                  </a:cxn>
                  <a:cxn ang="0">
                    <a:pos x="20" y="94"/>
                  </a:cxn>
                  <a:cxn ang="0">
                    <a:pos x="60" y="64"/>
                  </a:cxn>
                  <a:cxn ang="0">
                    <a:pos x="86" y="13"/>
                  </a:cxn>
                </a:cxnLst>
                <a:rect l="0" t="0" r="r" b="b"/>
                <a:pathLst>
                  <a:path w="167" h="154">
                    <a:moveTo>
                      <a:pt x="86" y="13"/>
                    </a:moveTo>
                    <a:cubicBezTo>
                      <a:pt x="98" y="0"/>
                      <a:pt x="112" y="6"/>
                      <a:pt x="122" y="14"/>
                    </a:cubicBezTo>
                    <a:cubicBezTo>
                      <a:pt x="131" y="23"/>
                      <a:pt x="141" y="40"/>
                      <a:pt x="146" y="50"/>
                    </a:cubicBezTo>
                    <a:cubicBezTo>
                      <a:pt x="167" y="94"/>
                      <a:pt x="92" y="108"/>
                      <a:pt x="79" y="112"/>
                    </a:cubicBezTo>
                    <a:cubicBezTo>
                      <a:pt x="66" y="116"/>
                      <a:pt x="25" y="154"/>
                      <a:pt x="14" y="144"/>
                    </a:cubicBezTo>
                    <a:cubicBezTo>
                      <a:pt x="2" y="133"/>
                      <a:pt x="0" y="115"/>
                      <a:pt x="20" y="94"/>
                    </a:cubicBezTo>
                    <a:cubicBezTo>
                      <a:pt x="40" y="72"/>
                      <a:pt x="49" y="74"/>
                      <a:pt x="60" y="64"/>
                    </a:cubicBezTo>
                    <a:cubicBezTo>
                      <a:pt x="70" y="54"/>
                      <a:pt x="74" y="25"/>
                      <a:pt x="86" y="13"/>
                    </a:cubicBezTo>
                    <a:close/>
                  </a:path>
                </a:pathLst>
              </a:custGeom>
              <a:solidFill>
                <a:srgbClr val="FEEAB2"/>
              </a:solidFill>
              <a:ln w="9525">
                <a:noFill/>
                <a:round/>
                <a:headEnd/>
                <a:tailEnd/>
              </a:ln>
            </p:spPr>
            <p:txBody>
              <a:bodyPr/>
              <a:lstStyle/>
              <a:p>
                <a:endParaRPr lang="zh-CN" altLang="en-US"/>
              </a:p>
            </p:txBody>
          </p:sp>
          <p:sp>
            <p:nvSpPr>
              <p:cNvPr id="369" name="Freeform 35"/>
              <p:cNvSpPr>
                <a:spLocks/>
              </p:cNvSpPr>
              <p:nvPr/>
            </p:nvSpPr>
            <p:spPr bwMode="auto">
              <a:xfrm>
                <a:off x="4297" y="3126"/>
                <a:ext cx="506" cy="693"/>
              </a:xfrm>
              <a:custGeom>
                <a:avLst/>
                <a:gdLst/>
                <a:ahLst/>
                <a:cxnLst>
                  <a:cxn ang="0">
                    <a:pos x="236" y="78"/>
                  </a:cxn>
                  <a:cxn ang="0">
                    <a:pos x="143" y="30"/>
                  </a:cxn>
                  <a:cxn ang="0">
                    <a:pos x="130" y="32"/>
                  </a:cxn>
                  <a:cxn ang="0">
                    <a:pos x="120" y="22"/>
                  </a:cxn>
                  <a:cxn ang="0">
                    <a:pos x="115" y="5"/>
                  </a:cxn>
                  <a:cxn ang="0">
                    <a:pos x="94" y="7"/>
                  </a:cxn>
                  <a:cxn ang="0">
                    <a:pos x="85" y="32"/>
                  </a:cxn>
                  <a:cxn ang="0">
                    <a:pos x="84" y="47"/>
                  </a:cxn>
                  <a:cxn ang="0">
                    <a:pos x="57" y="54"/>
                  </a:cxn>
                  <a:cxn ang="0">
                    <a:pos x="48" y="87"/>
                  </a:cxn>
                  <a:cxn ang="0">
                    <a:pos x="25" y="101"/>
                  </a:cxn>
                  <a:cxn ang="0">
                    <a:pos x="22" y="138"/>
                  </a:cxn>
                  <a:cxn ang="0">
                    <a:pos x="6" y="166"/>
                  </a:cxn>
                  <a:cxn ang="0">
                    <a:pos x="8" y="204"/>
                  </a:cxn>
                  <a:cxn ang="0">
                    <a:pos x="10" y="238"/>
                  </a:cxn>
                  <a:cxn ang="0">
                    <a:pos x="26" y="272"/>
                  </a:cxn>
                  <a:cxn ang="0">
                    <a:pos x="28" y="298"/>
                  </a:cxn>
                  <a:cxn ang="0">
                    <a:pos x="43" y="324"/>
                  </a:cxn>
                  <a:cxn ang="0">
                    <a:pos x="61" y="342"/>
                  </a:cxn>
                  <a:cxn ang="0">
                    <a:pos x="81" y="330"/>
                  </a:cxn>
                  <a:cxn ang="0">
                    <a:pos x="74" y="313"/>
                  </a:cxn>
                  <a:cxn ang="0">
                    <a:pos x="76" y="282"/>
                  </a:cxn>
                  <a:cxn ang="0">
                    <a:pos x="74" y="256"/>
                  </a:cxn>
                  <a:cxn ang="0">
                    <a:pos x="82" y="233"/>
                  </a:cxn>
                  <a:cxn ang="0">
                    <a:pos x="72" y="232"/>
                  </a:cxn>
                  <a:cxn ang="0">
                    <a:pos x="78" y="182"/>
                  </a:cxn>
                  <a:cxn ang="0">
                    <a:pos x="118" y="152"/>
                  </a:cxn>
                  <a:cxn ang="0">
                    <a:pos x="144" y="101"/>
                  </a:cxn>
                  <a:cxn ang="0">
                    <a:pos x="180" y="102"/>
                  </a:cxn>
                  <a:cxn ang="0">
                    <a:pos x="194" y="121"/>
                  </a:cxn>
                  <a:cxn ang="0">
                    <a:pos x="204" y="110"/>
                  </a:cxn>
                  <a:cxn ang="0">
                    <a:pos x="226" y="95"/>
                  </a:cxn>
                  <a:cxn ang="0">
                    <a:pos x="236" y="78"/>
                  </a:cxn>
                </a:cxnLst>
                <a:rect l="0" t="0" r="r" b="b"/>
                <a:pathLst>
                  <a:path w="251" h="346">
                    <a:moveTo>
                      <a:pt x="236" y="78"/>
                    </a:moveTo>
                    <a:cubicBezTo>
                      <a:pt x="222" y="78"/>
                      <a:pt x="148" y="36"/>
                      <a:pt x="143" y="30"/>
                    </a:cubicBezTo>
                    <a:cubicBezTo>
                      <a:pt x="138" y="24"/>
                      <a:pt x="136" y="32"/>
                      <a:pt x="130" y="32"/>
                    </a:cubicBezTo>
                    <a:cubicBezTo>
                      <a:pt x="124" y="32"/>
                      <a:pt x="118" y="30"/>
                      <a:pt x="120" y="22"/>
                    </a:cubicBezTo>
                    <a:cubicBezTo>
                      <a:pt x="122" y="14"/>
                      <a:pt x="122" y="8"/>
                      <a:pt x="115" y="5"/>
                    </a:cubicBezTo>
                    <a:cubicBezTo>
                      <a:pt x="108" y="2"/>
                      <a:pt x="101" y="0"/>
                      <a:pt x="94" y="7"/>
                    </a:cubicBezTo>
                    <a:cubicBezTo>
                      <a:pt x="88" y="14"/>
                      <a:pt x="83" y="19"/>
                      <a:pt x="85" y="32"/>
                    </a:cubicBezTo>
                    <a:cubicBezTo>
                      <a:pt x="86" y="41"/>
                      <a:pt x="88" y="46"/>
                      <a:pt x="84" y="47"/>
                    </a:cubicBezTo>
                    <a:cubicBezTo>
                      <a:pt x="76" y="49"/>
                      <a:pt x="66" y="46"/>
                      <a:pt x="57" y="54"/>
                    </a:cubicBezTo>
                    <a:cubicBezTo>
                      <a:pt x="48" y="61"/>
                      <a:pt x="56" y="79"/>
                      <a:pt x="48" y="87"/>
                    </a:cubicBezTo>
                    <a:cubicBezTo>
                      <a:pt x="40" y="95"/>
                      <a:pt x="34" y="86"/>
                      <a:pt x="25" y="101"/>
                    </a:cubicBezTo>
                    <a:cubicBezTo>
                      <a:pt x="16" y="116"/>
                      <a:pt x="24" y="128"/>
                      <a:pt x="22" y="138"/>
                    </a:cubicBezTo>
                    <a:cubicBezTo>
                      <a:pt x="20" y="148"/>
                      <a:pt x="11" y="149"/>
                      <a:pt x="6" y="166"/>
                    </a:cubicBezTo>
                    <a:cubicBezTo>
                      <a:pt x="0" y="184"/>
                      <a:pt x="1" y="184"/>
                      <a:pt x="8" y="204"/>
                    </a:cubicBezTo>
                    <a:cubicBezTo>
                      <a:pt x="16" y="224"/>
                      <a:pt x="8" y="216"/>
                      <a:pt x="10" y="238"/>
                    </a:cubicBezTo>
                    <a:cubicBezTo>
                      <a:pt x="12" y="260"/>
                      <a:pt x="20" y="260"/>
                      <a:pt x="26" y="272"/>
                    </a:cubicBezTo>
                    <a:cubicBezTo>
                      <a:pt x="33" y="283"/>
                      <a:pt x="25" y="285"/>
                      <a:pt x="28" y="298"/>
                    </a:cubicBezTo>
                    <a:cubicBezTo>
                      <a:pt x="30" y="312"/>
                      <a:pt x="37" y="312"/>
                      <a:pt x="43" y="324"/>
                    </a:cubicBezTo>
                    <a:cubicBezTo>
                      <a:pt x="49" y="336"/>
                      <a:pt x="53" y="346"/>
                      <a:pt x="61" y="342"/>
                    </a:cubicBezTo>
                    <a:cubicBezTo>
                      <a:pt x="68" y="339"/>
                      <a:pt x="82" y="333"/>
                      <a:pt x="81" y="330"/>
                    </a:cubicBezTo>
                    <a:cubicBezTo>
                      <a:pt x="80" y="326"/>
                      <a:pt x="76" y="326"/>
                      <a:pt x="74" y="313"/>
                    </a:cubicBezTo>
                    <a:cubicBezTo>
                      <a:pt x="73" y="300"/>
                      <a:pt x="72" y="295"/>
                      <a:pt x="76" y="282"/>
                    </a:cubicBezTo>
                    <a:cubicBezTo>
                      <a:pt x="80" y="270"/>
                      <a:pt x="74" y="266"/>
                      <a:pt x="74" y="256"/>
                    </a:cubicBezTo>
                    <a:cubicBezTo>
                      <a:pt x="74" y="245"/>
                      <a:pt x="71" y="240"/>
                      <a:pt x="82" y="233"/>
                    </a:cubicBezTo>
                    <a:cubicBezTo>
                      <a:pt x="77" y="234"/>
                      <a:pt x="74" y="234"/>
                      <a:pt x="72" y="232"/>
                    </a:cubicBezTo>
                    <a:cubicBezTo>
                      <a:pt x="60" y="221"/>
                      <a:pt x="58" y="203"/>
                      <a:pt x="78" y="182"/>
                    </a:cubicBezTo>
                    <a:cubicBezTo>
                      <a:pt x="98" y="160"/>
                      <a:pt x="107" y="162"/>
                      <a:pt x="118" y="152"/>
                    </a:cubicBezTo>
                    <a:cubicBezTo>
                      <a:pt x="128" y="142"/>
                      <a:pt x="132" y="113"/>
                      <a:pt x="144" y="101"/>
                    </a:cubicBezTo>
                    <a:cubicBezTo>
                      <a:pt x="156" y="88"/>
                      <a:pt x="170" y="94"/>
                      <a:pt x="180" y="102"/>
                    </a:cubicBezTo>
                    <a:cubicBezTo>
                      <a:pt x="185" y="107"/>
                      <a:pt x="190" y="114"/>
                      <a:pt x="194" y="121"/>
                    </a:cubicBezTo>
                    <a:cubicBezTo>
                      <a:pt x="197" y="117"/>
                      <a:pt x="201" y="113"/>
                      <a:pt x="204" y="110"/>
                    </a:cubicBezTo>
                    <a:cubicBezTo>
                      <a:pt x="209" y="104"/>
                      <a:pt x="220" y="98"/>
                      <a:pt x="226" y="95"/>
                    </a:cubicBezTo>
                    <a:cubicBezTo>
                      <a:pt x="231" y="92"/>
                      <a:pt x="251" y="78"/>
                      <a:pt x="236" y="78"/>
                    </a:cubicBezTo>
                    <a:close/>
                  </a:path>
                </a:pathLst>
              </a:custGeom>
              <a:solidFill>
                <a:srgbClr val="FEEAB2"/>
              </a:solidFill>
              <a:ln w="9525">
                <a:noFill/>
                <a:round/>
                <a:headEnd/>
                <a:tailEnd/>
              </a:ln>
            </p:spPr>
            <p:txBody>
              <a:bodyPr/>
              <a:lstStyle/>
              <a:p>
                <a:endParaRPr lang="zh-CN" altLang="en-US"/>
              </a:p>
            </p:txBody>
          </p:sp>
          <p:sp>
            <p:nvSpPr>
              <p:cNvPr id="370" name="Freeform 36"/>
              <p:cNvSpPr>
                <a:spLocks/>
              </p:cNvSpPr>
              <p:nvPr/>
            </p:nvSpPr>
            <p:spPr bwMode="auto">
              <a:xfrm>
                <a:off x="4361" y="2980"/>
                <a:ext cx="469" cy="254"/>
              </a:xfrm>
              <a:custGeom>
                <a:avLst/>
                <a:gdLst/>
                <a:ahLst/>
                <a:cxnLst>
                  <a:cxn ang="0">
                    <a:pos x="231" y="62"/>
                  </a:cxn>
                  <a:cxn ang="0">
                    <a:pos x="196" y="54"/>
                  </a:cxn>
                  <a:cxn ang="0">
                    <a:pos x="143" y="38"/>
                  </a:cxn>
                  <a:cxn ang="0">
                    <a:pos x="124" y="38"/>
                  </a:cxn>
                  <a:cxn ang="0">
                    <a:pos x="116" y="31"/>
                  </a:cxn>
                  <a:cxn ang="0">
                    <a:pos x="116" y="21"/>
                  </a:cxn>
                  <a:cxn ang="0">
                    <a:pos x="99" y="5"/>
                  </a:cxn>
                  <a:cxn ang="0">
                    <a:pos x="68" y="11"/>
                  </a:cxn>
                  <a:cxn ang="0">
                    <a:pos x="52" y="39"/>
                  </a:cxn>
                  <a:cxn ang="0">
                    <a:pos x="36" y="56"/>
                  </a:cxn>
                  <a:cxn ang="0">
                    <a:pos x="16" y="67"/>
                  </a:cxn>
                  <a:cxn ang="0">
                    <a:pos x="4" y="75"/>
                  </a:cxn>
                  <a:cxn ang="0">
                    <a:pos x="8" y="105"/>
                  </a:cxn>
                  <a:cxn ang="0">
                    <a:pos x="26" y="114"/>
                  </a:cxn>
                  <a:cxn ang="0">
                    <a:pos x="34" y="103"/>
                  </a:cxn>
                  <a:cxn ang="0">
                    <a:pos x="53" y="99"/>
                  </a:cxn>
                  <a:cxn ang="0">
                    <a:pos x="62" y="80"/>
                  </a:cxn>
                  <a:cxn ang="0">
                    <a:pos x="83" y="78"/>
                  </a:cxn>
                  <a:cxn ang="0">
                    <a:pos x="88" y="83"/>
                  </a:cxn>
                  <a:cxn ang="0">
                    <a:pos x="96" y="79"/>
                  </a:cxn>
                  <a:cxn ang="0">
                    <a:pos x="122" y="85"/>
                  </a:cxn>
                  <a:cxn ang="0">
                    <a:pos x="213" y="123"/>
                  </a:cxn>
                  <a:cxn ang="0">
                    <a:pos x="221" y="92"/>
                  </a:cxn>
                  <a:cxn ang="0">
                    <a:pos x="231" y="62"/>
                  </a:cxn>
                </a:cxnLst>
                <a:rect l="0" t="0" r="r" b="b"/>
                <a:pathLst>
                  <a:path w="232" h="127">
                    <a:moveTo>
                      <a:pt x="231" y="62"/>
                    </a:moveTo>
                    <a:cubicBezTo>
                      <a:pt x="230" y="55"/>
                      <a:pt x="213" y="58"/>
                      <a:pt x="196" y="54"/>
                    </a:cubicBezTo>
                    <a:cubicBezTo>
                      <a:pt x="179" y="50"/>
                      <a:pt x="160" y="46"/>
                      <a:pt x="143" y="38"/>
                    </a:cubicBezTo>
                    <a:cubicBezTo>
                      <a:pt x="123" y="29"/>
                      <a:pt x="126" y="27"/>
                      <a:pt x="124" y="38"/>
                    </a:cubicBezTo>
                    <a:cubicBezTo>
                      <a:pt x="120" y="42"/>
                      <a:pt x="114" y="36"/>
                      <a:pt x="116" y="31"/>
                    </a:cubicBezTo>
                    <a:cubicBezTo>
                      <a:pt x="117" y="27"/>
                      <a:pt x="120" y="24"/>
                      <a:pt x="116" y="21"/>
                    </a:cubicBezTo>
                    <a:cubicBezTo>
                      <a:pt x="112" y="19"/>
                      <a:pt x="106" y="9"/>
                      <a:pt x="99" y="5"/>
                    </a:cubicBezTo>
                    <a:cubicBezTo>
                      <a:pt x="92" y="1"/>
                      <a:pt x="80" y="0"/>
                      <a:pt x="68" y="11"/>
                    </a:cubicBezTo>
                    <a:cubicBezTo>
                      <a:pt x="57" y="21"/>
                      <a:pt x="50" y="27"/>
                      <a:pt x="52" y="39"/>
                    </a:cubicBezTo>
                    <a:cubicBezTo>
                      <a:pt x="49" y="43"/>
                      <a:pt x="41" y="51"/>
                      <a:pt x="36" y="56"/>
                    </a:cubicBezTo>
                    <a:cubicBezTo>
                      <a:pt x="31" y="62"/>
                      <a:pt x="21" y="61"/>
                      <a:pt x="16" y="67"/>
                    </a:cubicBezTo>
                    <a:cubicBezTo>
                      <a:pt x="12" y="73"/>
                      <a:pt x="7" y="71"/>
                      <a:pt x="4" y="75"/>
                    </a:cubicBezTo>
                    <a:cubicBezTo>
                      <a:pt x="2" y="80"/>
                      <a:pt x="0" y="97"/>
                      <a:pt x="8" y="105"/>
                    </a:cubicBezTo>
                    <a:cubicBezTo>
                      <a:pt x="13" y="109"/>
                      <a:pt x="22" y="115"/>
                      <a:pt x="26" y="114"/>
                    </a:cubicBezTo>
                    <a:cubicBezTo>
                      <a:pt x="30" y="113"/>
                      <a:pt x="31" y="105"/>
                      <a:pt x="34" y="103"/>
                    </a:cubicBezTo>
                    <a:cubicBezTo>
                      <a:pt x="40" y="98"/>
                      <a:pt x="52" y="101"/>
                      <a:pt x="53" y="99"/>
                    </a:cubicBezTo>
                    <a:cubicBezTo>
                      <a:pt x="53" y="90"/>
                      <a:pt x="57" y="85"/>
                      <a:pt x="62" y="80"/>
                    </a:cubicBezTo>
                    <a:cubicBezTo>
                      <a:pt x="69" y="73"/>
                      <a:pt x="76" y="75"/>
                      <a:pt x="83" y="78"/>
                    </a:cubicBezTo>
                    <a:cubicBezTo>
                      <a:pt x="86" y="79"/>
                      <a:pt x="87" y="81"/>
                      <a:pt x="88" y="83"/>
                    </a:cubicBezTo>
                    <a:cubicBezTo>
                      <a:pt x="90" y="80"/>
                      <a:pt x="93" y="78"/>
                      <a:pt x="96" y="79"/>
                    </a:cubicBezTo>
                    <a:cubicBezTo>
                      <a:pt x="99" y="80"/>
                      <a:pt x="112" y="78"/>
                      <a:pt x="122" y="85"/>
                    </a:cubicBezTo>
                    <a:cubicBezTo>
                      <a:pt x="131" y="93"/>
                      <a:pt x="201" y="119"/>
                      <a:pt x="213" y="123"/>
                    </a:cubicBezTo>
                    <a:cubicBezTo>
                      <a:pt x="226" y="127"/>
                      <a:pt x="218" y="104"/>
                      <a:pt x="221" y="92"/>
                    </a:cubicBezTo>
                    <a:cubicBezTo>
                      <a:pt x="224" y="80"/>
                      <a:pt x="232" y="69"/>
                      <a:pt x="231" y="62"/>
                    </a:cubicBezTo>
                    <a:close/>
                  </a:path>
                </a:pathLst>
              </a:custGeom>
              <a:solidFill>
                <a:srgbClr val="FEEAB2"/>
              </a:solidFill>
              <a:ln w="9525">
                <a:noFill/>
                <a:round/>
                <a:headEnd/>
                <a:tailEnd/>
              </a:ln>
            </p:spPr>
            <p:txBody>
              <a:bodyPr/>
              <a:lstStyle/>
              <a:p>
                <a:endParaRPr lang="zh-CN" altLang="en-US"/>
              </a:p>
            </p:txBody>
          </p:sp>
          <p:sp>
            <p:nvSpPr>
              <p:cNvPr id="371" name="Freeform 37"/>
              <p:cNvSpPr>
                <a:spLocks/>
              </p:cNvSpPr>
              <p:nvPr/>
            </p:nvSpPr>
            <p:spPr bwMode="auto">
              <a:xfrm>
                <a:off x="4408" y="3789"/>
                <a:ext cx="139" cy="148"/>
              </a:xfrm>
              <a:custGeom>
                <a:avLst/>
                <a:gdLst/>
                <a:ahLst/>
                <a:cxnLst>
                  <a:cxn ang="0">
                    <a:pos x="56" y="60"/>
                  </a:cxn>
                  <a:cxn ang="0">
                    <a:pos x="47" y="44"/>
                  </a:cxn>
                  <a:cxn ang="0">
                    <a:pos x="36" y="28"/>
                  </a:cxn>
                  <a:cxn ang="0">
                    <a:pos x="31" y="12"/>
                  </a:cxn>
                  <a:cxn ang="0">
                    <a:pos x="26" y="0"/>
                  </a:cxn>
                  <a:cxn ang="0">
                    <a:pos x="6" y="11"/>
                  </a:cxn>
                  <a:cxn ang="0">
                    <a:pos x="0" y="11"/>
                  </a:cxn>
                  <a:cxn ang="0">
                    <a:pos x="6" y="22"/>
                  </a:cxn>
                  <a:cxn ang="0">
                    <a:pos x="14" y="36"/>
                  </a:cxn>
                  <a:cxn ang="0">
                    <a:pos x="27" y="52"/>
                  </a:cxn>
                  <a:cxn ang="0">
                    <a:pos x="42" y="65"/>
                  </a:cxn>
                  <a:cxn ang="0">
                    <a:pos x="65" y="70"/>
                  </a:cxn>
                  <a:cxn ang="0">
                    <a:pos x="56" y="60"/>
                  </a:cxn>
                </a:cxnLst>
                <a:rect l="0" t="0" r="r" b="b"/>
                <a:pathLst>
                  <a:path w="69" h="74">
                    <a:moveTo>
                      <a:pt x="56" y="60"/>
                    </a:moveTo>
                    <a:cubicBezTo>
                      <a:pt x="51" y="57"/>
                      <a:pt x="52" y="53"/>
                      <a:pt x="47" y="44"/>
                    </a:cubicBezTo>
                    <a:cubicBezTo>
                      <a:pt x="41" y="36"/>
                      <a:pt x="39" y="33"/>
                      <a:pt x="36" y="28"/>
                    </a:cubicBezTo>
                    <a:cubicBezTo>
                      <a:pt x="33" y="24"/>
                      <a:pt x="31" y="18"/>
                      <a:pt x="31" y="12"/>
                    </a:cubicBezTo>
                    <a:cubicBezTo>
                      <a:pt x="30" y="7"/>
                      <a:pt x="30" y="2"/>
                      <a:pt x="26" y="0"/>
                    </a:cubicBezTo>
                    <a:cubicBezTo>
                      <a:pt x="24" y="3"/>
                      <a:pt x="13" y="8"/>
                      <a:pt x="6" y="11"/>
                    </a:cubicBezTo>
                    <a:cubicBezTo>
                      <a:pt x="3" y="13"/>
                      <a:pt x="1" y="12"/>
                      <a:pt x="0" y="11"/>
                    </a:cubicBezTo>
                    <a:cubicBezTo>
                      <a:pt x="1" y="15"/>
                      <a:pt x="5" y="18"/>
                      <a:pt x="6" y="22"/>
                    </a:cubicBezTo>
                    <a:cubicBezTo>
                      <a:pt x="8" y="28"/>
                      <a:pt x="9" y="32"/>
                      <a:pt x="14" y="36"/>
                    </a:cubicBezTo>
                    <a:cubicBezTo>
                      <a:pt x="19" y="41"/>
                      <a:pt x="25" y="46"/>
                      <a:pt x="27" y="52"/>
                    </a:cubicBezTo>
                    <a:cubicBezTo>
                      <a:pt x="29" y="57"/>
                      <a:pt x="34" y="63"/>
                      <a:pt x="42" y="65"/>
                    </a:cubicBezTo>
                    <a:cubicBezTo>
                      <a:pt x="50" y="67"/>
                      <a:pt x="62" y="74"/>
                      <a:pt x="65" y="70"/>
                    </a:cubicBezTo>
                    <a:cubicBezTo>
                      <a:pt x="69" y="67"/>
                      <a:pt x="61" y="64"/>
                      <a:pt x="56" y="60"/>
                    </a:cubicBezTo>
                    <a:close/>
                  </a:path>
                </a:pathLst>
              </a:custGeom>
              <a:solidFill>
                <a:srgbClr val="FEEAB2"/>
              </a:solidFill>
              <a:ln w="9525">
                <a:noFill/>
                <a:round/>
                <a:headEnd/>
                <a:tailEnd/>
              </a:ln>
            </p:spPr>
            <p:txBody>
              <a:bodyPr/>
              <a:lstStyle/>
              <a:p>
                <a:endParaRPr lang="zh-CN" altLang="en-US"/>
              </a:p>
            </p:txBody>
          </p:sp>
          <p:sp>
            <p:nvSpPr>
              <p:cNvPr id="372" name="Freeform 38"/>
              <p:cNvSpPr>
                <a:spLocks/>
              </p:cNvSpPr>
              <p:nvPr/>
            </p:nvSpPr>
            <p:spPr bwMode="auto">
              <a:xfrm>
                <a:off x="4377" y="2823"/>
                <a:ext cx="481" cy="219"/>
              </a:xfrm>
              <a:custGeom>
                <a:avLst/>
                <a:gdLst/>
                <a:ahLst/>
                <a:cxnLst>
                  <a:cxn ang="0">
                    <a:pos x="234" y="35"/>
                  </a:cxn>
                  <a:cxn ang="0">
                    <a:pos x="203" y="33"/>
                  </a:cxn>
                  <a:cxn ang="0">
                    <a:pos x="140" y="29"/>
                  </a:cxn>
                  <a:cxn ang="0">
                    <a:pos x="118" y="27"/>
                  </a:cxn>
                  <a:cxn ang="0">
                    <a:pos x="106" y="24"/>
                  </a:cxn>
                  <a:cxn ang="0">
                    <a:pos x="82" y="1"/>
                  </a:cxn>
                  <a:cxn ang="0">
                    <a:pos x="58" y="16"/>
                  </a:cxn>
                  <a:cxn ang="0">
                    <a:pos x="52" y="40"/>
                  </a:cxn>
                  <a:cxn ang="0">
                    <a:pos x="22" y="48"/>
                  </a:cxn>
                  <a:cxn ang="0">
                    <a:pos x="5" y="57"/>
                  </a:cxn>
                  <a:cxn ang="0">
                    <a:pos x="2" y="86"/>
                  </a:cxn>
                  <a:cxn ang="0">
                    <a:pos x="22" y="101"/>
                  </a:cxn>
                  <a:cxn ang="0">
                    <a:pos x="42" y="97"/>
                  </a:cxn>
                  <a:cxn ang="0">
                    <a:pos x="59" y="84"/>
                  </a:cxn>
                  <a:cxn ang="0">
                    <a:pos x="66" y="85"/>
                  </a:cxn>
                  <a:cxn ang="0">
                    <a:pos x="91" y="83"/>
                  </a:cxn>
                  <a:cxn ang="0">
                    <a:pos x="108" y="99"/>
                  </a:cxn>
                  <a:cxn ang="0">
                    <a:pos x="107" y="77"/>
                  </a:cxn>
                  <a:cxn ang="0">
                    <a:pos x="126" y="76"/>
                  </a:cxn>
                  <a:cxn ang="0">
                    <a:pos x="124" y="93"/>
                  </a:cxn>
                  <a:cxn ang="0">
                    <a:pos x="172" y="103"/>
                  </a:cxn>
                  <a:cxn ang="0">
                    <a:pos x="227" y="104"/>
                  </a:cxn>
                  <a:cxn ang="0">
                    <a:pos x="229" y="73"/>
                  </a:cxn>
                  <a:cxn ang="0">
                    <a:pos x="234" y="35"/>
                  </a:cxn>
                </a:cxnLst>
                <a:rect l="0" t="0" r="r" b="b"/>
                <a:pathLst>
                  <a:path w="238" h="109">
                    <a:moveTo>
                      <a:pt x="234" y="35"/>
                    </a:moveTo>
                    <a:cubicBezTo>
                      <a:pt x="230" y="30"/>
                      <a:pt x="225" y="31"/>
                      <a:pt x="203" y="33"/>
                    </a:cubicBezTo>
                    <a:cubicBezTo>
                      <a:pt x="181" y="34"/>
                      <a:pt x="147" y="31"/>
                      <a:pt x="140" y="29"/>
                    </a:cubicBezTo>
                    <a:cubicBezTo>
                      <a:pt x="132" y="27"/>
                      <a:pt x="121" y="24"/>
                      <a:pt x="118" y="27"/>
                    </a:cubicBezTo>
                    <a:cubicBezTo>
                      <a:pt x="114" y="31"/>
                      <a:pt x="110" y="30"/>
                      <a:pt x="106" y="24"/>
                    </a:cubicBezTo>
                    <a:cubicBezTo>
                      <a:pt x="102" y="18"/>
                      <a:pt x="101" y="0"/>
                      <a:pt x="82" y="1"/>
                    </a:cubicBezTo>
                    <a:cubicBezTo>
                      <a:pt x="62" y="1"/>
                      <a:pt x="60" y="11"/>
                      <a:pt x="58" y="16"/>
                    </a:cubicBezTo>
                    <a:cubicBezTo>
                      <a:pt x="56" y="21"/>
                      <a:pt x="60" y="36"/>
                      <a:pt x="52" y="40"/>
                    </a:cubicBezTo>
                    <a:cubicBezTo>
                      <a:pt x="36" y="49"/>
                      <a:pt x="30" y="46"/>
                      <a:pt x="22" y="48"/>
                    </a:cubicBezTo>
                    <a:cubicBezTo>
                      <a:pt x="14" y="50"/>
                      <a:pt x="7" y="45"/>
                      <a:pt x="5" y="57"/>
                    </a:cubicBezTo>
                    <a:cubicBezTo>
                      <a:pt x="3" y="68"/>
                      <a:pt x="0" y="76"/>
                      <a:pt x="2" y="86"/>
                    </a:cubicBezTo>
                    <a:cubicBezTo>
                      <a:pt x="4" y="96"/>
                      <a:pt x="16" y="95"/>
                      <a:pt x="22" y="101"/>
                    </a:cubicBezTo>
                    <a:cubicBezTo>
                      <a:pt x="27" y="108"/>
                      <a:pt x="36" y="101"/>
                      <a:pt x="42" y="97"/>
                    </a:cubicBezTo>
                    <a:cubicBezTo>
                      <a:pt x="47" y="93"/>
                      <a:pt x="54" y="87"/>
                      <a:pt x="59" y="84"/>
                    </a:cubicBezTo>
                    <a:cubicBezTo>
                      <a:pt x="61" y="82"/>
                      <a:pt x="64" y="83"/>
                      <a:pt x="66" y="85"/>
                    </a:cubicBezTo>
                    <a:cubicBezTo>
                      <a:pt x="75" y="78"/>
                      <a:pt x="85" y="79"/>
                      <a:pt x="91" y="83"/>
                    </a:cubicBezTo>
                    <a:cubicBezTo>
                      <a:pt x="98" y="87"/>
                      <a:pt x="104" y="97"/>
                      <a:pt x="108" y="99"/>
                    </a:cubicBezTo>
                    <a:cubicBezTo>
                      <a:pt x="108" y="99"/>
                      <a:pt x="104" y="85"/>
                      <a:pt x="107" y="77"/>
                    </a:cubicBezTo>
                    <a:cubicBezTo>
                      <a:pt x="110" y="69"/>
                      <a:pt x="124" y="69"/>
                      <a:pt x="126" y="76"/>
                    </a:cubicBezTo>
                    <a:cubicBezTo>
                      <a:pt x="127" y="83"/>
                      <a:pt x="120" y="89"/>
                      <a:pt x="124" y="93"/>
                    </a:cubicBezTo>
                    <a:cubicBezTo>
                      <a:pt x="128" y="98"/>
                      <a:pt x="145" y="100"/>
                      <a:pt x="172" y="103"/>
                    </a:cubicBezTo>
                    <a:cubicBezTo>
                      <a:pt x="200" y="107"/>
                      <a:pt x="219" y="109"/>
                      <a:pt x="227" y="104"/>
                    </a:cubicBezTo>
                    <a:cubicBezTo>
                      <a:pt x="235" y="99"/>
                      <a:pt x="230" y="89"/>
                      <a:pt x="229" y="73"/>
                    </a:cubicBezTo>
                    <a:cubicBezTo>
                      <a:pt x="228" y="56"/>
                      <a:pt x="238" y="39"/>
                      <a:pt x="234" y="35"/>
                    </a:cubicBezTo>
                    <a:close/>
                  </a:path>
                </a:pathLst>
              </a:custGeom>
              <a:solidFill>
                <a:srgbClr val="FEEAB2"/>
              </a:solidFill>
              <a:ln w="9525">
                <a:noFill/>
                <a:round/>
                <a:headEnd/>
                <a:tailEnd/>
              </a:ln>
            </p:spPr>
            <p:txBody>
              <a:bodyPr/>
              <a:lstStyle/>
              <a:p>
                <a:endParaRPr lang="zh-CN" altLang="en-US"/>
              </a:p>
            </p:txBody>
          </p:sp>
          <p:sp>
            <p:nvSpPr>
              <p:cNvPr id="373" name="Freeform 39"/>
              <p:cNvSpPr>
                <a:spLocks/>
              </p:cNvSpPr>
              <p:nvPr/>
            </p:nvSpPr>
            <p:spPr bwMode="auto">
              <a:xfrm>
                <a:off x="4375" y="2639"/>
                <a:ext cx="475" cy="252"/>
              </a:xfrm>
              <a:custGeom>
                <a:avLst/>
                <a:gdLst/>
                <a:ahLst/>
                <a:cxnLst>
                  <a:cxn ang="0">
                    <a:pos x="20" y="125"/>
                  </a:cxn>
                  <a:cxn ang="0">
                    <a:pos x="35" y="111"/>
                  </a:cxn>
                  <a:cxn ang="0">
                    <a:pos x="56" y="103"/>
                  </a:cxn>
                  <a:cxn ang="0">
                    <a:pos x="60" y="107"/>
                  </a:cxn>
                  <a:cxn ang="0">
                    <a:pos x="83" y="93"/>
                  </a:cxn>
                  <a:cxn ang="0">
                    <a:pos x="100" y="101"/>
                  </a:cxn>
                  <a:cxn ang="0">
                    <a:pos x="101" y="101"/>
                  </a:cxn>
                  <a:cxn ang="0">
                    <a:pos x="107" y="75"/>
                  </a:cxn>
                  <a:cxn ang="0">
                    <a:pos x="124" y="70"/>
                  </a:cxn>
                  <a:cxn ang="0">
                    <a:pos x="125" y="91"/>
                  </a:cxn>
                  <a:cxn ang="0">
                    <a:pos x="179" y="102"/>
                  </a:cxn>
                  <a:cxn ang="0">
                    <a:pos x="230" y="99"/>
                  </a:cxn>
                  <a:cxn ang="0">
                    <a:pos x="226" y="60"/>
                  </a:cxn>
                  <a:cxn ang="0">
                    <a:pos x="218" y="21"/>
                  </a:cxn>
                  <a:cxn ang="0">
                    <a:pos x="164" y="28"/>
                  </a:cxn>
                  <a:cxn ang="0">
                    <a:pos x="124" y="25"/>
                  </a:cxn>
                  <a:cxn ang="0">
                    <a:pos x="109" y="32"/>
                  </a:cxn>
                  <a:cxn ang="0">
                    <a:pos x="92" y="7"/>
                  </a:cxn>
                  <a:cxn ang="0">
                    <a:pos x="64" y="2"/>
                  </a:cxn>
                  <a:cxn ang="0">
                    <a:pos x="47" y="34"/>
                  </a:cxn>
                  <a:cxn ang="0">
                    <a:pos x="54" y="47"/>
                  </a:cxn>
                  <a:cxn ang="0">
                    <a:pos x="39" y="60"/>
                  </a:cxn>
                  <a:cxn ang="0">
                    <a:pos x="6" y="71"/>
                  </a:cxn>
                  <a:cxn ang="0">
                    <a:pos x="4" y="106"/>
                  </a:cxn>
                  <a:cxn ang="0">
                    <a:pos x="20" y="125"/>
                  </a:cxn>
                </a:cxnLst>
                <a:rect l="0" t="0" r="r" b="b"/>
                <a:pathLst>
                  <a:path w="235" h="126">
                    <a:moveTo>
                      <a:pt x="20" y="125"/>
                    </a:moveTo>
                    <a:cubicBezTo>
                      <a:pt x="26" y="126"/>
                      <a:pt x="33" y="115"/>
                      <a:pt x="35" y="111"/>
                    </a:cubicBezTo>
                    <a:cubicBezTo>
                      <a:pt x="42" y="98"/>
                      <a:pt x="53" y="101"/>
                      <a:pt x="56" y="103"/>
                    </a:cubicBezTo>
                    <a:cubicBezTo>
                      <a:pt x="57" y="104"/>
                      <a:pt x="58" y="105"/>
                      <a:pt x="60" y="107"/>
                    </a:cubicBezTo>
                    <a:cubicBezTo>
                      <a:pt x="62" y="102"/>
                      <a:pt x="65" y="93"/>
                      <a:pt x="83" y="93"/>
                    </a:cubicBezTo>
                    <a:cubicBezTo>
                      <a:pt x="92" y="92"/>
                      <a:pt x="97" y="96"/>
                      <a:pt x="100" y="101"/>
                    </a:cubicBezTo>
                    <a:cubicBezTo>
                      <a:pt x="101" y="101"/>
                      <a:pt x="101" y="101"/>
                      <a:pt x="101" y="101"/>
                    </a:cubicBezTo>
                    <a:cubicBezTo>
                      <a:pt x="101" y="101"/>
                      <a:pt x="103" y="79"/>
                      <a:pt x="107" y="75"/>
                    </a:cubicBezTo>
                    <a:cubicBezTo>
                      <a:pt x="110" y="71"/>
                      <a:pt x="120" y="69"/>
                      <a:pt x="124" y="70"/>
                    </a:cubicBezTo>
                    <a:cubicBezTo>
                      <a:pt x="127" y="81"/>
                      <a:pt x="125" y="81"/>
                      <a:pt x="125" y="91"/>
                    </a:cubicBezTo>
                    <a:cubicBezTo>
                      <a:pt x="124" y="101"/>
                      <a:pt x="154" y="104"/>
                      <a:pt x="179" y="102"/>
                    </a:cubicBezTo>
                    <a:cubicBezTo>
                      <a:pt x="203" y="100"/>
                      <a:pt x="226" y="104"/>
                      <a:pt x="230" y="99"/>
                    </a:cubicBezTo>
                    <a:cubicBezTo>
                      <a:pt x="235" y="93"/>
                      <a:pt x="227" y="71"/>
                      <a:pt x="226" y="60"/>
                    </a:cubicBezTo>
                    <a:cubicBezTo>
                      <a:pt x="226" y="50"/>
                      <a:pt x="228" y="25"/>
                      <a:pt x="218" y="21"/>
                    </a:cubicBezTo>
                    <a:cubicBezTo>
                      <a:pt x="212" y="18"/>
                      <a:pt x="184" y="29"/>
                      <a:pt x="164" y="28"/>
                    </a:cubicBezTo>
                    <a:cubicBezTo>
                      <a:pt x="145" y="27"/>
                      <a:pt x="127" y="22"/>
                      <a:pt x="124" y="25"/>
                    </a:cubicBezTo>
                    <a:cubicBezTo>
                      <a:pt x="120" y="28"/>
                      <a:pt x="116" y="36"/>
                      <a:pt x="109" y="32"/>
                    </a:cubicBezTo>
                    <a:cubicBezTo>
                      <a:pt x="102" y="27"/>
                      <a:pt x="98" y="13"/>
                      <a:pt x="92" y="7"/>
                    </a:cubicBezTo>
                    <a:cubicBezTo>
                      <a:pt x="86" y="0"/>
                      <a:pt x="75" y="0"/>
                      <a:pt x="64" y="2"/>
                    </a:cubicBezTo>
                    <a:cubicBezTo>
                      <a:pt x="53" y="3"/>
                      <a:pt x="49" y="27"/>
                      <a:pt x="47" y="34"/>
                    </a:cubicBezTo>
                    <a:cubicBezTo>
                      <a:pt x="45" y="42"/>
                      <a:pt x="54" y="47"/>
                      <a:pt x="54" y="47"/>
                    </a:cubicBezTo>
                    <a:cubicBezTo>
                      <a:pt x="48" y="50"/>
                      <a:pt x="44" y="57"/>
                      <a:pt x="39" y="60"/>
                    </a:cubicBezTo>
                    <a:cubicBezTo>
                      <a:pt x="35" y="62"/>
                      <a:pt x="12" y="69"/>
                      <a:pt x="6" y="71"/>
                    </a:cubicBezTo>
                    <a:cubicBezTo>
                      <a:pt x="0" y="73"/>
                      <a:pt x="3" y="99"/>
                      <a:pt x="4" y="106"/>
                    </a:cubicBezTo>
                    <a:cubicBezTo>
                      <a:pt x="5" y="114"/>
                      <a:pt x="13" y="124"/>
                      <a:pt x="20" y="125"/>
                    </a:cubicBezTo>
                    <a:close/>
                  </a:path>
                </a:pathLst>
              </a:custGeom>
              <a:solidFill>
                <a:srgbClr val="FEEAB2"/>
              </a:solidFill>
              <a:ln w="9525">
                <a:noFill/>
                <a:round/>
                <a:headEnd/>
                <a:tailEnd/>
              </a:ln>
            </p:spPr>
            <p:txBody>
              <a:bodyPr/>
              <a:lstStyle/>
              <a:p>
                <a:endParaRPr lang="zh-CN" altLang="en-US"/>
              </a:p>
            </p:txBody>
          </p:sp>
          <p:sp>
            <p:nvSpPr>
              <p:cNvPr id="374" name="Freeform 40"/>
              <p:cNvSpPr>
                <a:spLocks/>
              </p:cNvSpPr>
              <p:nvPr/>
            </p:nvSpPr>
            <p:spPr bwMode="auto">
              <a:xfrm>
                <a:off x="4379" y="2473"/>
                <a:ext cx="438" cy="240"/>
              </a:xfrm>
              <a:custGeom>
                <a:avLst/>
                <a:gdLst/>
                <a:ahLst/>
                <a:cxnLst>
                  <a:cxn ang="0">
                    <a:pos x="19" y="119"/>
                  </a:cxn>
                  <a:cxn ang="0">
                    <a:pos x="29" y="109"/>
                  </a:cxn>
                  <a:cxn ang="0">
                    <a:pos x="45" y="99"/>
                  </a:cxn>
                  <a:cxn ang="0">
                    <a:pos x="50" y="99"/>
                  </a:cxn>
                  <a:cxn ang="0">
                    <a:pos x="62" y="85"/>
                  </a:cxn>
                  <a:cxn ang="0">
                    <a:pos x="90" y="90"/>
                  </a:cxn>
                  <a:cxn ang="0">
                    <a:pos x="94" y="96"/>
                  </a:cxn>
                  <a:cxn ang="0">
                    <a:pos x="106" y="66"/>
                  </a:cxn>
                  <a:cxn ang="0">
                    <a:pos x="117" y="86"/>
                  </a:cxn>
                  <a:cxn ang="0">
                    <a:pos x="124" y="94"/>
                  </a:cxn>
                  <a:cxn ang="0">
                    <a:pos x="179" y="93"/>
                  </a:cxn>
                  <a:cxn ang="0">
                    <a:pos x="215" y="83"/>
                  </a:cxn>
                  <a:cxn ang="0">
                    <a:pos x="208" y="36"/>
                  </a:cxn>
                  <a:cxn ang="0">
                    <a:pos x="202" y="12"/>
                  </a:cxn>
                  <a:cxn ang="0">
                    <a:pos x="150" y="22"/>
                  </a:cxn>
                  <a:cxn ang="0">
                    <a:pos x="108" y="21"/>
                  </a:cxn>
                  <a:cxn ang="0">
                    <a:pos x="101" y="29"/>
                  </a:cxn>
                  <a:cxn ang="0">
                    <a:pos x="88" y="28"/>
                  </a:cxn>
                  <a:cxn ang="0">
                    <a:pos x="84" y="8"/>
                  </a:cxn>
                  <a:cxn ang="0">
                    <a:pos x="54" y="4"/>
                  </a:cxn>
                  <a:cxn ang="0">
                    <a:pos x="36" y="21"/>
                  </a:cxn>
                  <a:cxn ang="0">
                    <a:pos x="40" y="38"/>
                  </a:cxn>
                  <a:cxn ang="0">
                    <a:pos x="49" y="48"/>
                  </a:cxn>
                  <a:cxn ang="0">
                    <a:pos x="39" y="56"/>
                  </a:cxn>
                  <a:cxn ang="0">
                    <a:pos x="13" y="64"/>
                  </a:cxn>
                  <a:cxn ang="0">
                    <a:pos x="0" y="79"/>
                  </a:cxn>
                  <a:cxn ang="0">
                    <a:pos x="3" y="104"/>
                  </a:cxn>
                  <a:cxn ang="0">
                    <a:pos x="19" y="119"/>
                  </a:cxn>
                </a:cxnLst>
                <a:rect l="0" t="0" r="r" b="b"/>
                <a:pathLst>
                  <a:path w="217" h="120">
                    <a:moveTo>
                      <a:pt x="19" y="119"/>
                    </a:moveTo>
                    <a:cubicBezTo>
                      <a:pt x="26" y="118"/>
                      <a:pt x="26" y="113"/>
                      <a:pt x="29" y="109"/>
                    </a:cubicBezTo>
                    <a:cubicBezTo>
                      <a:pt x="31" y="105"/>
                      <a:pt x="39" y="101"/>
                      <a:pt x="45" y="99"/>
                    </a:cubicBezTo>
                    <a:cubicBezTo>
                      <a:pt x="47" y="99"/>
                      <a:pt x="48" y="99"/>
                      <a:pt x="50" y="99"/>
                    </a:cubicBezTo>
                    <a:cubicBezTo>
                      <a:pt x="53" y="92"/>
                      <a:pt x="56" y="85"/>
                      <a:pt x="62" y="85"/>
                    </a:cubicBezTo>
                    <a:cubicBezTo>
                      <a:pt x="73" y="83"/>
                      <a:pt x="84" y="83"/>
                      <a:pt x="90" y="90"/>
                    </a:cubicBezTo>
                    <a:cubicBezTo>
                      <a:pt x="92" y="91"/>
                      <a:pt x="93" y="94"/>
                      <a:pt x="94" y="96"/>
                    </a:cubicBezTo>
                    <a:cubicBezTo>
                      <a:pt x="95" y="89"/>
                      <a:pt x="95" y="68"/>
                      <a:pt x="106" y="66"/>
                    </a:cubicBezTo>
                    <a:cubicBezTo>
                      <a:pt x="119" y="64"/>
                      <a:pt x="118" y="80"/>
                      <a:pt x="117" y="86"/>
                    </a:cubicBezTo>
                    <a:cubicBezTo>
                      <a:pt x="115" y="91"/>
                      <a:pt x="116" y="93"/>
                      <a:pt x="124" y="94"/>
                    </a:cubicBezTo>
                    <a:cubicBezTo>
                      <a:pt x="132" y="94"/>
                      <a:pt x="155" y="96"/>
                      <a:pt x="179" y="93"/>
                    </a:cubicBezTo>
                    <a:cubicBezTo>
                      <a:pt x="204" y="89"/>
                      <a:pt x="212" y="87"/>
                      <a:pt x="215" y="83"/>
                    </a:cubicBezTo>
                    <a:cubicBezTo>
                      <a:pt x="217" y="78"/>
                      <a:pt x="206" y="51"/>
                      <a:pt x="208" y="36"/>
                    </a:cubicBezTo>
                    <a:cubicBezTo>
                      <a:pt x="210" y="22"/>
                      <a:pt x="207" y="12"/>
                      <a:pt x="202" y="12"/>
                    </a:cubicBezTo>
                    <a:cubicBezTo>
                      <a:pt x="197" y="12"/>
                      <a:pt x="165" y="22"/>
                      <a:pt x="150" y="22"/>
                    </a:cubicBezTo>
                    <a:cubicBezTo>
                      <a:pt x="134" y="23"/>
                      <a:pt x="114" y="20"/>
                      <a:pt x="108" y="21"/>
                    </a:cubicBezTo>
                    <a:cubicBezTo>
                      <a:pt x="102" y="22"/>
                      <a:pt x="106" y="27"/>
                      <a:pt x="101" y="29"/>
                    </a:cubicBezTo>
                    <a:cubicBezTo>
                      <a:pt x="96" y="31"/>
                      <a:pt x="91" y="31"/>
                      <a:pt x="88" y="28"/>
                    </a:cubicBezTo>
                    <a:cubicBezTo>
                      <a:pt x="85" y="24"/>
                      <a:pt x="89" y="14"/>
                      <a:pt x="84" y="8"/>
                    </a:cubicBezTo>
                    <a:cubicBezTo>
                      <a:pt x="80" y="2"/>
                      <a:pt x="63" y="0"/>
                      <a:pt x="54" y="4"/>
                    </a:cubicBezTo>
                    <a:cubicBezTo>
                      <a:pt x="45" y="8"/>
                      <a:pt x="37" y="14"/>
                      <a:pt x="36" y="21"/>
                    </a:cubicBezTo>
                    <a:cubicBezTo>
                      <a:pt x="36" y="28"/>
                      <a:pt x="36" y="31"/>
                      <a:pt x="40" y="38"/>
                    </a:cubicBezTo>
                    <a:cubicBezTo>
                      <a:pt x="44" y="44"/>
                      <a:pt x="50" y="44"/>
                      <a:pt x="49" y="48"/>
                    </a:cubicBezTo>
                    <a:cubicBezTo>
                      <a:pt x="49" y="53"/>
                      <a:pt x="45" y="52"/>
                      <a:pt x="39" y="56"/>
                    </a:cubicBezTo>
                    <a:cubicBezTo>
                      <a:pt x="33" y="60"/>
                      <a:pt x="23" y="63"/>
                      <a:pt x="13" y="64"/>
                    </a:cubicBezTo>
                    <a:cubicBezTo>
                      <a:pt x="4" y="66"/>
                      <a:pt x="0" y="74"/>
                      <a:pt x="0" y="79"/>
                    </a:cubicBezTo>
                    <a:cubicBezTo>
                      <a:pt x="0" y="85"/>
                      <a:pt x="1" y="97"/>
                      <a:pt x="3" y="104"/>
                    </a:cubicBezTo>
                    <a:cubicBezTo>
                      <a:pt x="5" y="111"/>
                      <a:pt x="12" y="120"/>
                      <a:pt x="19" y="119"/>
                    </a:cubicBezTo>
                    <a:close/>
                  </a:path>
                </a:pathLst>
              </a:custGeom>
              <a:solidFill>
                <a:srgbClr val="FEEAB2"/>
              </a:solidFill>
              <a:ln w="9525">
                <a:noFill/>
                <a:round/>
                <a:headEnd/>
                <a:tailEnd/>
              </a:ln>
            </p:spPr>
            <p:txBody>
              <a:bodyPr/>
              <a:lstStyle/>
              <a:p>
                <a:endParaRPr lang="zh-CN" altLang="en-US"/>
              </a:p>
            </p:txBody>
          </p:sp>
          <p:sp>
            <p:nvSpPr>
              <p:cNvPr id="375" name="Freeform 41"/>
              <p:cNvSpPr>
                <a:spLocks/>
              </p:cNvSpPr>
              <p:nvPr/>
            </p:nvSpPr>
            <p:spPr bwMode="auto">
              <a:xfrm>
                <a:off x="4369" y="2314"/>
                <a:ext cx="424" cy="259"/>
              </a:xfrm>
              <a:custGeom>
                <a:avLst/>
                <a:gdLst/>
                <a:ahLst/>
                <a:cxnLst>
                  <a:cxn ang="0">
                    <a:pos x="13" y="127"/>
                  </a:cxn>
                  <a:cxn ang="0">
                    <a:pos x="21" y="117"/>
                  </a:cxn>
                  <a:cxn ang="0">
                    <a:pos x="35" y="114"/>
                  </a:cxn>
                  <a:cxn ang="0">
                    <a:pos x="42" y="111"/>
                  </a:cxn>
                  <a:cxn ang="0">
                    <a:pos x="41" y="100"/>
                  </a:cxn>
                  <a:cxn ang="0">
                    <a:pos x="59" y="83"/>
                  </a:cxn>
                  <a:cxn ang="0">
                    <a:pos x="81" y="82"/>
                  </a:cxn>
                  <a:cxn ang="0">
                    <a:pos x="82" y="81"/>
                  </a:cxn>
                  <a:cxn ang="0">
                    <a:pos x="96" y="67"/>
                  </a:cxn>
                  <a:cxn ang="0">
                    <a:pos x="110" y="87"/>
                  </a:cxn>
                  <a:cxn ang="0">
                    <a:pos x="135" y="85"/>
                  </a:cxn>
                  <a:cxn ang="0">
                    <a:pos x="181" y="79"/>
                  </a:cxn>
                  <a:cxn ang="0">
                    <a:pos x="207" y="74"/>
                  </a:cxn>
                  <a:cxn ang="0">
                    <a:pos x="194" y="40"/>
                  </a:cxn>
                  <a:cxn ang="0">
                    <a:pos x="187" y="5"/>
                  </a:cxn>
                  <a:cxn ang="0">
                    <a:pos x="90" y="23"/>
                  </a:cxn>
                  <a:cxn ang="0">
                    <a:pos x="83" y="30"/>
                  </a:cxn>
                  <a:cxn ang="0">
                    <a:pos x="62" y="9"/>
                  </a:cxn>
                  <a:cxn ang="0">
                    <a:pos x="36" y="9"/>
                  </a:cxn>
                  <a:cxn ang="0">
                    <a:pos x="28" y="29"/>
                  </a:cxn>
                  <a:cxn ang="0">
                    <a:pos x="38" y="42"/>
                  </a:cxn>
                  <a:cxn ang="0">
                    <a:pos x="37" y="54"/>
                  </a:cxn>
                  <a:cxn ang="0">
                    <a:pos x="19" y="66"/>
                  </a:cxn>
                  <a:cxn ang="0">
                    <a:pos x="2" y="85"/>
                  </a:cxn>
                  <a:cxn ang="0">
                    <a:pos x="2" y="111"/>
                  </a:cxn>
                  <a:cxn ang="0">
                    <a:pos x="13" y="127"/>
                  </a:cxn>
                </a:cxnLst>
                <a:rect l="0" t="0" r="r" b="b"/>
                <a:pathLst>
                  <a:path w="210" h="129">
                    <a:moveTo>
                      <a:pt x="13" y="127"/>
                    </a:moveTo>
                    <a:cubicBezTo>
                      <a:pt x="19" y="126"/>
                      <a:pt x="17" y="121"/>
                      <a:pt x="21" y="117"/>
                    </a:cubicBezTo>
                    <a:cubicBezTo>
                      <a:pt x="24" y="113"/>
                      <a:pt x="26" y="115"/>
                      <a:pt x="35" y="114"/>
                    </a:cubicBezTo>
                    <a:cubicBezTo>
                      <a:pt x="38" y="113"/>
                      <a:pt x="40" y="112"/>
                      <a:pt x="42" y="111"/>
                    </a:cubicBezTo>
                    <a:cubicBezTo>
                      <a:pt x="41" y="107"/>
                      <a:pt x="41" y="104"/>
                      <a:pt x="41" y="100"/>
                    </a:cubicBezTo>
                    <a:cubicBezTo>
                      <a:pt x="42" y="93"/>
                      <a:pt x="50" y="87"/>
                      <a:pt x="59" y="83"/>
                    </a:cubicBezTo>
                    <a:cubicBezTo>
                      <a:pt x="65" y="81"/>
                      <a:pt x="74" y="80"/>
                      <a:pt x="81" y="82"/>
                    </a:cubicBezTo>
                    <a:cubicBezTo>
                      <a:pt x="81" y="82"/>
                      <a:pt x="82" y="81"/>
                      <a:pt x="82" y="81"/>
                    </a:cubicBezTo>
                    <a:cubicBezTo>
                      <a:pt x="83" y="74"/>
                      <a:pt x="89" y="67"/>
                      <a:pt x="96" y="67"/>
                    </a:cubicBezTo>
                    <a:cubicBezTo>
                      <a:pt x="103" y="68"/>
                      <a:pt x="112" y="77"/>
                      <a:pt x="110" y="87"/>
                    </a:cubicBezTo>
                    <a:cubicBezTo>
                      <a:pt x="109" y="97"/>
                      <a:pt x="124" y="87"/>
                      <a:pt x="135" y="85"/>
                    </a:cubicBezTo>
                    <a:cubicBezTo>
                      <a:pt x="146" y="84"/>
                      <a:pt x="159" y="80"/>
                      <a:pt x="181" y="79"/>
                    </a:cubicBezTo>
                    <a:cubicBezTo>
                      <a:pt x="204" y="78"/>
                      <a:pt x="205" y="79"/>
                      <a:pt x="207" y="74"/>
                    </a:cubicBezTo>
                    <a:cubicBezTo>
                      <a:pt x="210" y="68"/>
                      <a:pt x="195" y="56"/>
                      <a:pt x="194" y="40"/>
                    </a:cubicBezTo>
                    <a:cubicBezTo>
                      <a:pt x="192" y="23"/>
                      <a:pt x="195" y="5"/>
                      <a:pt x="187" y="5"/>
                    </a:cubicBezTo>
                    <a:cubicBezTo>
                      <a:pt x="179" y="6"/>
                      <a:pt x="92" y="20"/>
                      <a:pt x="90" y="23"/>
                    </a:cubicBezTo>
                    <a:cubicBezTo>
                      <a:pt x="88" y="27"/>
                      <a:pt x="90" y="29"/>
                      <a:pt x="83" y="30"/>
                    </a:cubicBezTo>
                    <a:cubicBezTo>
                      <a:pt x="76" y="31"/>
                      <a:pt x="68" y="18"/>
                      <a:pt x="62" y="9"/>
                    </a:cubicBezTo>
                    <a:cubicBezTo>
                      <a:pt x="56" y="0"/>
                      <a:pt x="46" y="3"/>
                      <a:pt x="36" y="9"/>
                    </a:cubicBezTo>
                    <a:cubicBezTo>
                      <a:pt x="27" y="15"/>
                      <a:pt x="25" y="21"/>
                      <a:pt x="28" y="29"/>
                    </a:cubicBezTo>
                    <a:cubicBezTo>
                      <a:pt x="31" y="37"/>
                      <a:pt x="37" y="35"/>
                      <a:pt x="38" y="42"/>
                    </a:cubicBezTo>
                    <a:cubicBezTo>
                      <a:pt x="40" y="48"/>
                      <a:pt x="40" y="51"/>
                      <a:pt x="37" y="54"/>
                    </a:cubicBezTo>
                    <a:cubicBezTo>
                      <a:pt x="34" y="56"/>
                      <a:pt x="29" y="61"/>
                      <a:pt x="19" y="66"/>
                    </a:cubicBezTo>
                    <a:cubicBezTo>
                      <a:pt x="10" y="71"/>
                      <a:pt x="4" y="77"/>
                      <a:pt x="2" y="85"/>
                    </a:cubicBezTo>
                    <a:cubicBezTo>
                      <a:pt x="0" y="93"/>
                      <a:pt x="0" y="102"/>
                      <a:pt x="2" y="111"/>
                    </a:cubicBezTo>
                    <a:cubicBezTo>
                      <a:pt x="5" y="121"/>
                      <a:pt x="6" y="129"/>
                      <a:pt x="13" y="127"/>
                    </a:cubicBezTo>
                    <a:close/>
                  </a:path>
                </a:pathLst>
              </a:custGeom>
              <a:solidFill>
                <a:srgbClr val="FEEAB2"/>
              </a:solidFill>
              <a:ln w="9525">
                <a:noFill/>
                <a:round/>
                <a:headEnd/>
                <a:tailEnd/>
              </a:ln>
            </p:spPr>
            <p:txBody>
              <a:bodyPr/>
              <a:lstStyle/>
              <a:p>
                <a:endParaRPr lang="zh-CN" altLang="en-US"/>
              </a:p>
            </p:txBody>
          </p:sp>
          <p:sp>
            <p:nvSpPr>
              <p:cNvPr id="376" name="Freeform 42"/>
              <p:cNvSpPr>
                <a:spLocks/>
              </p:cNvSpPr>
              <p:nvPr/>
            </p:nvSpPr>
            <p:spPr bwMode="auto">
              <a:xfrm>
                <a:off x="4285" y="2020"/>
                <a:ext cx="405" cy="208"/>
              </a:xfrm>
              <a:custGeom>
                <a:avLst/>
                <a:gdLst/>
                <a:ahLst/>
                <a:cxnLst>
                  <a:cxn ang="0">
                    <a:pos x="50" y="24"/>
                  </a:cxn>
                  <a:cxn ang="0">
                    <a:pos x="35" y="25"/>
                  </a:cxn>
                  <a:cxn ang="0">
                    <a:pos x="31" y="46"/>
                  </a:cxn>
                  <a:cxn ang="0">
                    <a:pos x="34" y="60"/>
                  </a:cxn>
                  <a:cxn ang="0">
                    <a:pos x="9" y="73"/>
                  </a:cxn>
                  <a:cxn ang="0">
                    <a:pos x="2" y="88"/>
                  </a:cxn>
                  <a:cxn ang="0">
                    <a:pos x="14" y="104"/>
                  </a:cxn>
                  <a:cxn ang="0">
                    <a:pos x="35" y="89"/>
                  </a:cxn>
                  <a:cxn ang="0">
                    <a:pos x="56" y="96"/>
                  </a:cxn>
                  <a:cxn ang="0">
                    <a:pos x="70" y="74"/>
                  </a:cxn>
                  <a:cxn ang="0">
                    <a:pos x="78" y="66"/>
                  </a:cxn>
                  <a:cxn ang="0">
                    <a:pos x="93" y="78"/>
                  </a:cxn>
                  <a:cxn ang="0">
                    <a:pos x="113" y="84"/>
                  </a:cxn>
                  <a:cxn ang="0">
                    <a:pos x="168" y="79"/>
                  </a:cxn>
                  <a:cxn ang="0">
                    <a:pos x="201" y="63"/>
                  </a:cxn>
                  <a:cxn ang="0">
                    <a:pos x="190" y="25"/>
                  </a:cxn>
                  <a:cxn ang="0">
                    <a:pos x="174" y="17"/>
                  </a:cxn>
                  <a:cxn ang="0">
                    <a:pos x="127" y="21"/>
                  </a:cxn>
                  <a:cxn ang="0">
                    <a:pos x="96" y="22"/>
                  </a:cxn>
                  <a:cxn ang="0">
                    <a:pos x="77" y="18"/>
                  </a:cxn>
                  <a:cxn ang="0">
                    <a:pos x="62" y="0"/>
                  </a:cxn>
                  <a:cxn ang="0">
                    <a:pos x="50" y="24"/>
                  </a:cxn>
                </a:cxnLst>
                <a:rect l="0" t="0" r="r" b="b"/>
                <a:pathLst>
                  <a:path w="201" h="104">
                    <a:moveTo>
                      <a:pt x="50" y="24"/>
                    </a:moveTo>
                    <a:cubicBezTo>
                      <a:pt x="46" y="28"/>
                      <a:pt x="41" y="22"/>
                      <a:pt x="35" y="25"/>
                    </a:cubicBezTo>
                    <a:cubicBezTo>
                      <a:pt x="29" y="28"/>
                      <a:pt x="30" y="34"/>
                      <a:pt x="31" y="46"/>
                    </a:cubicBezTo>
                    <a:cubicBezTo>
                      <a:pt x="32" y="58"/>
                      <a:pt x="37" y="57"/>
                      <a:pt x="34" y="60"/>
                    </a:cubicBezTo>
                    <a:cubicBezTo>
                      <a:pt x="30" y="62"/>
                      <a:pt x="15" y="70"/>
                      <a:pt x="9" y="73"/>
                    </a:cubicBezTo>
                    <a:cubicBezTo>
                      <a:pt x="3" y="76"/>
                      <a:pt x="0" y="78"/>
                      <a:pt x="2" y="88"/>
                    </a:cubicBezTo>
                    <a:cubicBezTo>
                      <a:pt x="5" y="98"/>
                      <a:pt x="2" y="104"/>
                      <a:pt x="14" y="104"/>
                    </a:cubicBezTo>
                    <a:cubicBezTo>
                      <a:pt x="26" y="103"/>
                      <a:pt x="27" y="93"/>
                      <a:pt x="35" y="89"/>
                    </a:cubicBezTo>
                    <a:cubicBezTo>
                      <a:pt x="43" y="85"/>
                      <a:pt x="45" y="96"/>
                      <a:pt x="56" y="96"/>
                    </a:cubicBezTo>
                    <a:cubicBezTo>
                      <a:pt x="66" y="96"/>
                      <a:pt x="71" y="80"/>
                      <a:pt x="70" y="74"/>
                    </a:cubicBezTo>
                    <a:cubicBezTo>
                      <a:pt x="68" y="68"/>
                      <a:pt x="72" y="66"/>
                      <a:pt x="78" y="66"/>
                    </a:cubicBezTo>
                    <a:cubicBezTo>
                      <a:pt x="84" y="67"/>
                      <a:pt x="90" y="70"/>
                      <a:pt x="93" y="78"/>
                    </a:cubicBezTo>
                    <a:cubicBezTo>
                      <a:pt x="96" y="86"/>
                      <a:pt x="99" y="85"/>
                      <a:pt x="113" y="84"/>
                    </a:cubicBezTo>
                    <a:cubicBezTo>
                      <a:pt x="127" y="84"/>
                      <a:pt x="145" y="82"/>
                      <a:pt x="168" y="79"/>
                    </a:cubicBezTo>
                    <a:cubicBezTo>
                      <a:pt x="192" y="76"/>
                      <a:pt x="201" y="73"/>
                      <a:pt x="201" y="63"/>
                    </a:cubicBezTo>
                    <a:cubicBezTo>
                      <a:pt x="201" y="54"/>
                      <a:pt x="190" y="35"/>
                      <a:pt x="190" y="25"/>
                    </a:cubicBezTo>
                    <a:cubicBezTo>
                      <a:pt x="189" y="15"/>
                      <a:pt x="192" y="14"/>
                      <a:pt x="174" y="17"/>
                    </a:cubicBezTo>
                    <a:cubicBezTo>
                      <a:pt x="157" y="20"/>
                      <a:pt x="148" y="21"/>
                      <a:pt x="127" y="21"/>
                    </a:cubicBezTo>
                    <a:cubicBezTo>
                      <a:pt x="106" y="21"/>
                      <a:pt x="109" y="22"/>
                      <a:pt x="96" y="22"/>
                    </a:cubicBezTo>
                    <a:cubicBezTo>
                      <a:pt x="84" y="22"/>
                      <a:pt x="83" y="22"/>
                      <a:pt x="77" y="18"/>
                    </a:cubicBezTo>
                    <a:cubicBezTo>
                      <a:pt x="71" y="14"/>
                      <a:pt x="64" y="14"/>
                      <a:pt x="62" y="0"/>
                    </a:cubicBezTo>
                    <a:cubicBezTo>
                      <a:pt x="56" y="0"/>
                      <a:pt x="52" y="6"/>
                      <a:pt x="50" y="24"/>
                    </a:cubicBezTo>
                    <a:close/>
                  </a:path>
                </a:pathLst>
              </a:custGeom>
              <a:solidFill>
                <a:srgbClr val="FEEAB2"/>
              </a:solidFill>
              <a:ln w="9525">
                <a:noFill/>
                <a:round/>
                <a:headEnd/>
                <a:tailEnd/>
              </a:ln>
            </p:spPr>
            <p:txBody>
              <a:bodyPr/>
              <a:lstStyle/>
              <a:p>
                <a:endParaRPr lang="zh-CN" altLang="en-US"/>
              </a:p>
            </p:txBody>
          </p:sp>
          <p:sp>
            <p:nvSpPr>
              <p:cNvPr id="377" name="Freeform 43"/>
              <p:cNvSpPr>
                <a:spLocks/>
              </p:cNvSpPr>
              <p:nvPr/>
            </p:nvSpPr>
            <p:spPr bwMode="auto">
              <a:xfrm>
                <a:off x="4317" y="2178"/>
                <a:ext cx="428" cy="196"/>
              </a:xfrm>
              <a:custGeom>
                <a:avLst/>
                <a:gdLst/>
                <a:ahLst/>
                <a:cxnLst>
                  <a:cxn ang="0">
                    <a:pos x="197" y="29"/>
                  </a:cxn>
                  <a:cxn ang="0">
                    <a:pos x="184" y="3"/>
                  </a:cxn>
                  <a:cxn ang="0">
                    <a:pos x="142" y="10"/>
                  </a:cxn>
                  <a:cxn ang="0">
                    <a:pos x="94" y="14"/>
                  </a:cxn>
                  <a:cxn ang="0">
                    <a:pos x="73" y="17"/>
                  </a:cxn>
                  <a:cxn ang="0">
                    <a:pos x="56" y="2"/>
                  </a:cxn>
                  <a:cxn ang="0">
                    <a:pos x="54" y="0"/>
                  </a:cxn>
                  <a:cxn ang="0">
                    <a:pos x="40" y="17"/>
                  </a:cxn>
                  <a:cxn ang="0">
                    <a:pos x="37" y="16"/>
                  </a:cxn>
                  <a:cxn ang="0">
                    <a:pos x="36" y="17"/>
                  </a:cxn>
                  <a:cxn ang="0">
                    <a:pos x="40" y="37"/>
                  </a:cxn>
                  <a:cxn ang="0">
                    <a:pos x="36" y="46"/>
                  </a:cxn>
                  <a:cxn ang="0">
                    <a:pos x="8" y="59"/>
                  </a:cxn>
                  <a:cxn ang="0">
                    <a:pos x="9" y="87"/>
                  </a:cxn>
                  <a:cxn ang="0">
                    <a:pos x="26" y="93"/>
                  </a:cxn>
                  <a:cxn ang="0">
                    <a:pos x="54" y="86"/>
                  </a:cxn>
                  <a:cxn ang="0">
                    <a:pos x="62" y="77"/>
                  </a:cxn>
                  <a:cxn ang="0">
                    <a:pos x="77" y="71"/>
                  </a:cxn>
                  <a:cxn ang="0">
                    <a:pos x="89" y="65"/>
                  </a:cxn>
                  <a:cxn ang="0">
                    <a:pos x="112" y="80"/>
                  </a:cxn>
                  <a:cxn ang="0">
                    <a:pos x="157" y="73"/>
                  </a:cxn>
                  <a:cxn ang="0">
                    <a:pos x="205" y="61"/>
                  </a:cxn>
                  <a:cxn ang="0">
                    <a:pos x="197" y="29"/>
                  </a:cxn>
                </a:cxnLst>
                <a:rect l="0" t="0" r="r" b="b"/>
                <a:pathLst>
                  <a:path w="212" h="98">
                    <a:moveTo>
                      <a:pt x="197" y="29"/>
                    </a:moveTo>
                    <a:cubicBezTo>
                      <a:pt x="194" y="10"/>
                      <a:pt x="192" y="3"/>
                      <a:pt x="184" y="3"/>
                    </a:cubicBezTo>
                    <a:cubicBezTo>
                      <a:pt x="176" y="3"/>
                      <a:pt x="165" y="9"/>
                      <a:pt x="142" y="10"/>
                    </a:cubicBezTo>
                    <a:cubicBezTo>
                      <a:pt x="120" y="11"/>
                      <a:pt x="106" y="14"/>
                      <a:pt x="94" y="14"/>
                    </a:cubicBezTo>
                    <a:cubicBezTo>
                      <a:pt x="86" y="14"/>
                      <a:pt x="80" y="17"/>
                      <a:pt x="73" y="17"/>
                    </a:cubicBezTo>
                    <a:cubicBezTo>
                      <a:pt x="66" y="16"/>
                      <a:pt x="60" y="7"/>
                      <a:pt x="56" y="2"/>
                    </a:cubicBezTo>
                    <a:cubicBezTo>
                      <a:pt x="56" y="1"/>
                      <a:pt x="55" y="0"/>
                      <a:pt x="54" y="0"/>
                    </a:cubicBezTo>
                    <a:cubicBezTo>
                      <a:pt x="53" y="7"/>
                      <a:pt x="48" y="17"/>
                      <a:pt x="40" y="17"/>
                    </a:cubicBezTo>
                    <a:cubicBezTo>
                      <a:pt x="39" y="17"/>
                      <a:pt x="38" y="17"/>
                      <a:pt x="37" y="16"/>
                    </a:cubicBezTo>
                    <a:cubicBezTo>
                      <a:pt x="36" y="17"/>
                      <a:pt x="36" y="17"/>
                      <a:pt x="36" y="17"/>
                    </a:cubicBezTo>
                    <a:cubicBezTo>
                      <a:pt x="36" y="17"/>
                      <a:pt x="36" y="35"/>
                      <a:pt x="40" y="37"/>
                    </a:cubicBezTo>
                    <a:cubicBezTo>
                      <a:pt x="44" y="40"/>
                      <a:pt x="42" y="41"/>
                      <a:pt x="36" y="46"/>
                    </a:cubicBezTo>
                    <a:cubicBezTo>
                      <a:pt x="28" y="53"/>
                      <a:pt x="16" y="53"/>
                      <a:pt x="8" y="59"/>
                    </a:cubicBezTo>
                    <a:cubicBezTo>
                      <a:pt x="0" y="66"/>
                      <a:pt x="8" y="77"/>
                      <a:pt x="9" y="87"/>
                    </a:cubicBezTo>
                    <a:cubicBezTo>
                      <a:pt x="10" y="98"/>
                      <a:pt x="17" y="98"/>
                      <a:pt x="26" y="93"/>
                    </a:cubicBezTo>
                    <a:cubicBezTo>
                      <a:pt x="35" y="88"/>
                      <a:pt x="46" y="83"/>
                      <a:pt x="54" y="86"/>
                    </a:cubicBezTo>
                    <a:cubicBezTo>
                      <a:pt x="55" y="82"/>
                      <a:pt x="58" y="80"/>
                      <a:pt x="62" y="77"/>
                    </a:cubicBezTo>
                    <a:cubicBezTo>
                      <a:pt x="67" y="74"/>
                      <a:pt x="72" y="72"/>
                      <a:pt x="77" y="71"/>
                    </a:cubicBezTo>
                    <a:cubicBezTo>
                      <a:pt x="78" y="64"/>
                      <a:pt x="81" y="61"/>
                      <a:pt x="89" y="65"/>
                    </a:cubicBezTo>
                    <a:cubicBezTo>
                      <a:pt x="100" y="70"/>
                      <a:pt x="95" y="82"/>
                      <a:pt x="112" y="80"/>
                    </a:cubicBezTo>
                    <a:cubicBezTo>
                      <a:pt x="130" y="78"/>
                      <a:pt x="132" y="78"/>
                      <a:pt x="157" y="73"/>
                    </a:cubicBezTo>
                    <a:cubicBezTo>
                      <a:pt x="182" y="67"/>
                      <a:pt x="198" y="69"/>
                      <a:pt x="205" y="61"/>
                    </a:cubicBezTo>
                    <a:cubicBezTo>
                      <a:pt x="212" y="53"/>
                      <a:pt x="200" y="47"/>
                      <a:pt x="197" y="29"/>
                    </a:cubicBezTo>
                    <a:close/>
                  </a:path>
                </a:pathLst>
              </a:custGeom>
              <a:solidFill>
                <a:srgbClr val="FEEAB2"/>
              </a:solidFill>
              <a:ln w="9525">
                <a:noFill/>
                <a:round/>
                <a:headEnd/>
                <a:tailEnd/>
              </a:ln>
            </p:spPr>
            <p:txBody>
              <a:bodyPr/>
              <a:lstStyle/>
              <a:p>
                <a:endParaRPr lang="zh-CN" altLang="en-US"/>
              </a:p>
            </p:txBody>
          </p:sp>
          <p:sp>
            <p:nvSpPr>
              <p:cNvPr id="378" name="Freeform 44"/>
              <p:cNvSpPr>
                <a:spLocks/>
              </p:cNvSpPr>
              <p:nvPr/>
            </p:nvSpPr>
            <p:spPr bwMode="auto">
              <a:xfrm>
                <a:off x="4272" y="1876"/>
                <a:ext cx="396" cy="234"/>
              </a:xfrm>
              <a:custGeom>
                <a:avLst/>
                <a:gdLst/>
                <a:ahLst/>
                <a:cxnLst>
                  <a:cxn ang="0">
                    <a:pos x="26" y="106"/>
                  </a:cxn>
                  <a:cxn ang="0">
                    <a:pos x="41" y="97"/>
                  </a:cxn>
                  <a:cxn ang="0">
                    <a:pos x="56" y="96"/>
                  </a:cxn>
                  <a:cxn ang="0">
                    <a:pos x="68" y="72"/>
                  </a:cxn>
                  <a:cxn ang="0">
                    <a:pos x="68" y="72"/>
                  </a:cxn>
                  <a:cxn ang="0">
                    <a:pos x="72" y="71"/>
                  </a:cxn>
                  <a:cxn ang="0">
                    <a:pos x="89" y="86"/>
                  </a:cxn>
                  <a:cxn ang="0">
                    <a:pos x="140" y="84"/>
                  </a:cxn>
                  <a:cxn ang="0">
                    <a:pos x="192" y="76"/>
                  </a:cxn>
                  <a:cxn ang="0">
                    <a:pos x="190" y="52"/>
                  </a:cxn>
                  <a:cxn ang="0">
                    <a:pos x="180" y="26"/>
                  </a:cxn>
                  <a:cxn ang="0">
                    <a:pos x="158" y="32"/>
                  </a:cxn>
                  <a:cxn ang="0">
                    <a:pos x="103" y="36"/>
                  </a:cxn>
                  <a:cxn ang="0">
                    <a:pos x="84" y="32"/>
                  </a:cxn>
                  <a:cxn ang="0">
                    <a:pos x="70" y="32"/>
                  </a:cxn>
                  <a:cxn ang="0">
                    <a:pos x="64" y="0"/>
                  </a:cxn>
                  <a:cxn ang="0">
                    <a:pos x="54" y="18"/>
                  </a:cxn>
                  <a:cxn ang="0">
                    <a:pos x="49" y="32"/>
                  </a:cxn>
                  <a:cxn ang="0">
                    <a:pos x="31" y="31"/>
                  </a:cxn>
                  <a:cxn ang="0">
                    <a:pos x="23" y="52"/>
                  </a:cxn>
                  <a:cxn ang="0">
                    <a:pos x="32" y="67"/>
                  </a:cxn>
                  <a:cxn ang="0">
                    <a:pos x="28" y="74"/>
                  </a:cxn>
                  <a:cxn ang="0">
                    <a:pos x="12" y="89"/>
                  </a:cxn>
                  <a:cxn ang="0">
                    <a:pos x="5" y="102"/>
                  </a:cxn>
                  <a:cxn ang="0">
                    <a:pos x="8" y="117"/>
                  </a:cxn>
                  <a:cxn ang="0">
                    <a:pos x="26" y="106"/>
                  </a:cxn>
                </a:cxnLst>
                <a:rect l="0" t="0" r="r" b="b"/>
                <a:pathLst>
                  <a:path w="196" h="117">
                    <a:moveTo>
                      <a:pt x="26" y="106"/>
                    </a:moveTo>
                    <a:cubicBezTo>
                      <a:pt x="26" y="106"/>
                      <a:pt x="34" y="98"/>
                      <a:pt x="41" y="97"/>
                    </a:cubicBezTo>
                    <a:cubicBezTo>
                      <a:pt x="47" y="94"/>
                      <a:pt x="52" y="100"/>
                      <a:pt x="56" y="96"/>
                    </a:cubicBezTo>
                    <a:cubicBezTo>
                      <a:pt x="58" y="78"/>
                      <a:pt x="62" y="72"/>
                      <a:pt x="68" y="72"/>
                    </a:cubicBezTo>
                    <a:cubicBezTo>
                      <a:pt x="68" y="72"/>
                      <a:pt x="68" y="72"/>
                      <a:pt x="68" y="72"/>
                    </a:cubicBezTo>
                    <a:cubicBezTo>
                      <a:pt x="69" y="71"/>
                      <a:pt x="71" y="71"/>
                      <a:pt x="72" y="71"/>
                    </a:cubicBezTo>
                    <a:cubicBezTo>
                      <a:pt x="85" y="72"/>
                      <a:pt x="84" y="82"/>
                      <a:pt x="89" y="86"/>
                    </a:cubicBezTo>
                    <a:cubicBezTo>
                      <a:pt x="94" y="90"/>
                      <a:pt x="123" y="85"/>
                      <a:pt x="140" y="84"/>
                    </a:cubicBezTo>
                    <a:cubicBezTo>
                      <a:pt x="158" y="82"/>
                      <a:pt x="187" y="85"/>
                      <a:pt x="192" y="76"/>
                    </a:cubicBezTo>
                    <a:cubicBezTo>
                      <a:pt x="196" y="68"/>
                      <a:pt x="195" y="67"/>
                      <a:pt x="190" y="52"/>
                    </a:cubicBezTo>
                    <a:cubicBezTo>
                      <a:pt x="186" y="36"/>
                      <a:pt x="186" y="26"/>
                      <a:pt x="180" y="26"/>
                    </a:cubicBezTo>
                    <a:cubicBezTo>
                      <a:pt x="173" y="27"/>
                      <a:pt x="185" y="26"/>
                      <a:pt x="158" y="32"/>
                    </a:cubicBezTo>
                    <a:cubicBezTo>
                      <a:pt x="132" y="38"/>
                      <a:pt x="106" y="36"/>
                      <a:pt x="103" y="36"/>
                    </a:cubicBezTo>
                    <a:cubicBezTo>
                      <a:pt x="93" y="36"/>
                      <a:pt x="92" y="34"/>
                      <a:pt x="84" y="32"/>
                    </a:cubicBezTo>
                    <a:cubicBezTo>
                      <a:pt x="75" y="30"/>
                      <a:pt x="76" y="36"/>
                      <a:pt x="70" y="32"/>
                    </a:cubicBezTo>
                    <a:cubicBezTo>
                      <a:pt x="63" y="28"/>
                      <a:pt x="61" y="18"/>
                      <a:pt x="64" y="0"/>
                    </a:cubicBezTo>
                    <a:cubicBezTo>
                      <a:pt x="59" y="0"/>
                      <a:pt x="56" y="10"/>
                      <a:pt x="54" y="18"/>
                    </a:cubicBezTo>
                    <a:cubicBezTo>
                      <a:pt x="53" y="26"/>
                      <a:pt x="53" y="33"/>
                      <a:pt x="49" y="32"/>
                    </a:cubicBezTo>
                    <a:cubicBezTo>
                      <a:pt x="45" y="32"/>
                      <a:pt x="40" y="29"/>
                      <a:pt x="31" y="31"/>
                    </a:cubicBezTo>
                    <a:cubicBezTo>
                      <a:pt x="22" y="33"/>
                      <a:pt x="23" y="38"/>
                      <a:pt x="23" y="52"/>
                    </a:cubicBezTo>
                    <a:cubicBezTo>
                      <a:pt x="23" y="65"/>
                      <a:pt x="32" y="67"/>
                      <a:pt x="32" y="67"/>
                    </a:cubicBezTo>
                    <a:cubicBezTo>
                      <a:pt x="32" y="67"/>
                      <a:pt x="33" y="72"/>
                      <a:pt x="28" y="74"/>
                    </a:cubicBezTo>
                    <a:cubicBezTo>
                      <a:pt x="22" y="76"/>
                      <a:pt x="20" y="86"/>
                      <a:pt x="12" y="89"/>
                    </a:cubicBezTo>
                    <a:cubicBezTo>
                      <a:pt x="5" y="92"/>
                      <a:pt x="4" y="93"/>
                      <a:pt x="5" y="102"/>
                    </a:cubicBezTo>
                    <a:cubicBezTo>
                      <a:pt x="6" y="112"/>
                      <a:pt x="0" y="117"/>
                      <a:pt x="8" y="117"/>
                    </a:cubicBezTo>
                    <a:cubicBezTo>
                      <a:pt x="16" y="117"/>
                      <a:pt x="26" y="106"/>
                      <a:pt x="26" y="106"/>
                    </a:cubicBezTo>
                    <a:close/>
                  </a:path>
                </a:pathLst>
              </a:custGeom>
              <a:solidFill>
                <a:srgbClr val="FEEAB2"/>
              </a:solidFill>
              <a:ln w="9525">
                <a:noFill/>
                <a:round/>
                <a:headEnd/>
                <a:tailEnd/>
              </a:ln>
            </p:spPr>
            <p:txBody>
              <a:bodyPr/>
              <a:lstStyle/>
              <a:p>
                <a:endParaRPr lang="zh-CN" altLang="en-US"/>
              </a:p>
            </p:txBody>
          </p:sp>
          <p:sp>
            <p:nvSpPr>
              <p:cNvPr id="379" name="Freeform 45"/>
              <p:cNvSpPr>
                <a:spLocks/>
              </p:cNvSpPr>
              <p:nvPr/>
            </p:nvSpPr>
            <p:spPr bwMode="auto">
              <a:xfrm>
                <a:off x="4585" y="818"/>
                <a:ext cx="236" cy="228"/>
              </a:xfrm>
              <a:custGeom>
                <a:avLst/>
                <a:gdLst/>
                <a:ahLst/>
                <a:cxnLst>
                  <a:cxn ang="0">
                    <a:pos x="0" y="53"/>
                  </a:cxn>
                  <a:cxn ang="0">
                    <a:pos x="12" y="37"/>
                  </a:cxn>
                  <a:cxn ang="0">
                    <a:pos x="15" y="14"/>
                  </a:cxn>
                  <a:cxn ang="0">
                    <a:pos x="52" y="29"/>
                  </a:cxn>
                  <a:cxn ang="0">
                    <a:pos x="63" y="47"/>
                  </a:cxn>
                  <a:cxn ang="0">
                    <a:pos x="108" y="68"/>
                  </a:cxn>
                  <a:cxn ang="0">
                    <a:pos x="107" y="92"/>
                  </a:cxn>
                  <a:cxn ang="0">
                    <a:pos x="100" y="112"/>
                  </a:cxn>
                  <a:cxn ang="0">
                    <a:pos x="63" y="95"/>
                  </a:cxn>
                  <a:cxn ang="0">
                    <a:pos x="45" y="89"/>
                  </a:cxn>
                  <a:cxn ang="0">
                    <a:pos x="39" y="62"/>
                  </a:cxn>
                  <a:cxn ang="0">
                    <a:pos x="18" y="71"/>
                  </a:cxn>
                </a:cxnLst>
                <a:rect l="0" t="0" r="r" b="b"/>
                <a:pathLst>
                  <a:path w="117" h="114">
                    <a:moveTo>
                      <a:pt x="0" y="53"/>
                    </a:moveTo>
                    <a:cubicBezTo>
                      <a:pt x="0" y="53"/>
                      <a:pt x="10" y="42"/>
                      <a:pt x="12" y="37"/>
                    </a:cubicBezTo>
                    <a:cubicBezTo>
                      <a:pt x="14" y="31"/>
                      <a:pt x="8" y="28"/>
                      <a:pt x="15" y="14"/>
                    </a:cubicBezTo>
                    <a:cubicBezTo>
                      <a:pt x="23" y="0"/>
                      <a:pt x="48" y="14"/>
                      <a:pt x="52" y="29"/>
                    </a:cubicBezTo>
                    <a:cubicBezTo>
                      <a:pt x="56" y="44"/>
                      <a:pt x="56" y="45"/>
                      <a:pt x="63" y="47"/>
                    </a:cubicBezTo>
                    <a:cubicBezTo>
                      <a:pt x="80" y="51"/>
                      <a:pt x="100" y="55"/>
                      <a:pt x="108" y="68"/>
                    </a:cubicBezTo>
                    <a:cubicBezTo>
                      <a:pt x="117" y="81"/>
                      <a:pt x="108" y="81"/>
                      <a:pt x="107" y="92"/>
                    </a:cubicBezTo>
                    <a:cubicBezTo>
                      <a:pt x="107" y="102"/>
                      <a:pt x="107" y="110"/>
                      <a:pt x="100" y="112"/>
                    </a:cubicBezTo>
                    <a:cubicBezTo>
                      <a:pt x="93" y="114"/>
                      <a:pt x="70" y="95"/>
                      <a:pt x="63" y="95"/>
                    </a:cubicBezTo>
                    <a:cubicBezTo>
                      <a:pt x="55" y="94"/>
                      <a:pt x="46" y="94"/>
                      <a:pt x="45" y="89"/>
                    </a:cubicBezTo>
                    <a:cubicBezTo>
                      <a:pt x="44" y="84"/>
                      <a:pt x="53" y="68"/>
                      <a:pt x="39" y="62"/>
                    </a:cubicBezTo>
                    <a:cubicBezTo>
                      <a:pt x="25" y="56"/>
                      <a:pt x="20" y="67"/>
                      <a:pt x="18" y="71"/>
                    </a:cubicBezTo>
                  </a:path>
                </a:pathLst>
              </a:custGeom>
              <a:solidFill>
                <a:srgbClr val="FEEAB2"/>
              </a:solidFill>
              <a:ln w="9525">
                <a:noFill/>
                <a:round/>
                <a:headEnd/>
                <a:tailEnd/>
              </a:ln>
            </p:spPr>
            <p:txBody>
              <a:bodyPr/>
              <a:lstStyle/>
              <a:p>
                <a:endParaRPr lang="zh-CN" altLang="en-US"/>
              </a:p>
            </p:txBody>
          </p:sp>
          <p:sp>
            <p:nvSpPr>
              <p:cNvPr id="380" name="Freeform 46"/>
              <p:cNvSpPr>
                <a:spLocks/>
              </p:cNvSpPr>
              <p:nvPr/>
            </p:nvSpPr>
            <p:spPr bwMode="auto">
              <a:xfrm>
                <a:off x="4444" y="1014"/>
                <a:ext cx="301" cy="247"/>
              </a:xfrm>
              <a:custGeom>
                <a:avLst/>
                <a:gdLst/>
                <a:ahLst/>
                <a:cxnLst>
                  <a:cxn ang="0">
                    <a:pos x="63" y="42"/>
                  </a:cxn>
                  <a:cxn ang="0">
                    <a:pos x="88" y="28"/>
                  </a:cxn>
                  <a:cxn ang="0">
                    <a:pos x="88" y="40"/>
                  </a:cxn>
                  <a:cxn ang="0">
                    <a:pos x="91" y="55"/>
                  </a:cxn>
                  <a:cxn ang="0">
                    <a:pos x="100" y="56"/>
                  </a:cxn>
                  <a:cxn ang="0">
                    <a:pos x="126" y="67"/>
                  </a:cxn>
                  <a:cxn ang="0">
                    <a:pos x="147" y="78"/>
                  </a:cxn>
                  <a:cxn ang="0">
                    <a:pos x="140" y="102"/>
                  </a:cxn>
                  <a:cxn ang="0">
                    <a:pos x="134" y="122"/>
                  </a:cxn>
                  <a:cxn ang="0">
                    <a:pos x="101" y="107"/>
                  </a:cxn>
                  <a:cxn ang="0">
                    <a:pos x="77" y="97"/>
                  </a:cxn>
                  <a:cxn ang="0">
                    <a:pos x="73" y="77"/>
                  </a:cxn>
                  <a:cxn ang="0">
                    <a:pos x="55" y="73"/>
                  </a:cxn>
                  <a:cxn ang="0">
                    <a:pos x="36" y="89"/>
                  </a:cxn>
                  <a:cxn ang="0">
                    <a:pos x="21" y="84"/>
                  </a:cxn>
                  <a:cxn ang="0">
                    <a:pos x="13" y="73"/>
                  </a:cxn>
                  <a:cxn ang="0">
                    <a:pos x="23" y="60"/>
                  </a:cxn>
                  <a:cxn ang="0">
                    <a:pos x="23" y="15"/>
                  </a:cxn>
                  <a:cxn ang="0">
                    <a:pos x="63" y="42"/>
                  </a:cxn>
                </a:cxnLst>
                <a:rect l="0" t="0" r="r" b="b"/>
                <a:pathLst>
                  <a:path w="149" h="123">
                    <a:moveTo>
                      <a:pt x="63" y="42"/>
                    </a:moveTo>
                    <a:cubicBezTo>
                      <a:pt x="63" y="42"/>
                      <a:pt x="76" y="28"/>
                      <a:pt x="88" y="28"/>
                    </a:cubicBezTo>
                    <a:cubicBezTo>
                      <a:pt x="91" y="29"/>
                      <a:pt x="90" y="33"/>
                      <a:pt x="88" y="40"/>
                    </a:cubicBezTo>
                    <a:cubicBezTo>
                      <a:pt x="87" y="46"/>
                      <a:pt x="89" y="52"/>
                      <a:pt x="91" y="55"/>
                    </a:cubicBezTo>
                    <a:cubicBezTo>
                      <a:pt x="93" y="58"/>
                      <a:pt x="90" y="55"/>
                      <a:pt x="100" y="56"/>
                    </a:cubicBezTo>
                    <a:cubicBezTo>
                      <a:pt x="110" y="58"/>
                      <a:pt x="116" y="63"/>
                      <a:pt x="126" y="67"/>
                    </a:cubicBezTo>
                    <a:cubicBezTo>
                      <a:pt x="136" y="71"/>
                      <a:pt x="145" y="74"/>
                      <a:pt x="147" y="78"/>
                    </a:cubicBezTo>
                    <a:cubicBezTo>
                      <a:pt x="149" y="83"/>
                      <a:pt x="141" y="94"/>
                      <a:pt x="140" y="102"/>
                    </a:cubicBezTo>
                    <a:cubicBezTo>
                      <a:pt x="140" y="109"/>
                      <a:pt x="139" y="123"/>
                      <a:pt x="134" y="122"/>
                    </a:cubicBezTo>
                    <a:cubicBezTo>
                      <a:pt x="129" y="122"/>
                      <a:pt x="113" y="110"/>
                      <a:pt x="101" y="107"/>
                    </a:cubicBezTo>
                    <a:cubicBezTo>
                      <a:pt x="89" y="103"/>
                      <a:pt x="80" y="102"/>
                      <a:pt x="77" y="97"/>
                    </a:cubicBezTo>
                    <a:cubicBezTo>
                      <a:pt x="74" y="92"/>
                      <a:pt x="79" y="82"/>
                      <a:pt x="73" y="77"/>
                    </a:cubicBezTo>
                    <a:cubicBezTo>
                      <a:pt x="67" y="72"/>
                      <a:pt x="61" y="71"/>
                      <a:pt x="55" y="73"/>
                    </a:cubicBezTo>
                    <a:cubicBezTo>
                      <a:pt x="49" y="76"/>
                      <a:pt x="40" y="87"/>
                      <a:pt x="36" y="89"/>
                    </a:cubicBezTo>
                    <a:cubicBezTo>
                      <a:pt x="31" y="91"/>
                      <a:pt x="26" y="89"/>
                      <a:pt x="21" y="84"/>
                    </a:cubicBezTo>
                    <a:cubicBezTo>
                      <a:pt x="16" y="78"/>
                      <a:pt x="13" y="73"/>
                      <a:pt x="13" y="73"/>
                    </a:cubicBezTo>
                    <a:cubicBezTo>
                      <a:pt x="20" y="70"/>
                      <a:pt x="22" y="64"/>
                      <a:pt x="23" y="60"/>
                    </a:cubicBezTo>
                    <a:cubicBezTo>
                      <a:pt x="24" y="55"/>
                      <a:pt x="0" y="29"/>
                      <a:pt x="23" y="15"/>
                    </a:cubicBezTo>
                    <a:cubicBezTo>
                      <a:pt x="45" y="0"/>
                      <a:pt x="63" y="21"/>
                      <a:pt x="63" y="42"/>
                    </a:cubicBezTo>
                    <a:close/>
                  </a:path>
                </a:pathLst>
              </a:custGeom>
              <a:solidFill>
                <a:srgbClr val="FEEAB2"/>
              </a:solidFill>
              <a:ln w="9525">
                <a:noFill/>
                <a:round/>
                <a:headEnd/>
                <a:tailEnd/>
              </a:ln>
            </p:spPr>
            <p:txBody>
              <a:bodyPr/>
              <a:lstStyle/>
              <a:p>
                <a:endParaRPr lang="zh-CN" altLang="en-US"/>
              </a:p>
            </p:txBody>
          </p:sp>
          <p:sp>
            <p:nvSpPr>
              <p:cNvPr id="381" name="Freeform 47"/>
              <p:cNvSpPr>
                <a:spLocks/>
              </p:cNvSpPr>
              <p:nvPr/>
            </p:nvSpPr>
            <p:spPr bwMode="auto">
              <a:xfrm>
                <a:off x="4525" y="922"/>
                <a:ext cx="262" cy="242"/>
              </a:xfrm>
              <a:custGeom>
                <a:avLst/>
                <a:gdLst/>
                <a:ahLst/>
                <a:cxnLst>
                  <a:cxn ang="0">
                    <a:pos x="104" y="59"/>
                  </a:cxn>
                  <a:cxn ang="0">
                    <a:pos x="86" y="51"/>
                  </a:cxn>
                  <a:cxn ang="0">
                    <a:pos x="68" y="41"/>
                  </a:cxn>
                  <a:cxn ang="0">
                    <a:pos x="61" y="27"/>
                  </a:cxn>
                  <a:cxn ang="0">
                    <a:pos x="64" y="9"/>
                  </a:cxn>
                  <a:cxn ang="0">
                    <a:pos x="48" y="19"/>
                  </a:cxn>
                  <a:cxn ang="0">
                    <a:pos x="47" y="21"/>
                  </a:cxn>
                  <a:cxn ang="0">
                    <a:pos x="35" y="3"/>
                  </a:cxn>
                  <a:cxn ang="0">
                    <a:pos x="23" y="1"/>
                  </a:cxn>
                  <a:cxn ang="0">
                    <a:pos x="2" y="24"/>
                  </a:cxn>
                  <a:cxn ang="0">
                    <a:pos x="17" y="46"/>
                  </a:cxn>
                  <a:cxn ang="0">
                    <a:pos x="6" y="58"/>
                  </a:cxn>
                  <a:cxn ang="0">
                    <a:pos x="23" y="88"/>
                  </a:cxn>
                  <a:cxn ang="0">
                    <a:pos x="48" y="74"/>
                  </a:cxn>
                  <a:cxn ang="0">
                    <a:pos x="60" y="88"/>
                  </a:cxn>
                  <a:cxn ang="0">
                    <a:pos x="70" y="101"/>
                  </a:cxn>
                  <a:cxn ang="0">
                    <a:pos x="106" y="115"/>
                  </a:cxn>
                  <a:cxn ang="0">
                    <a:pos x="117" y="105"/>
                  </a:cxn>
                  <a:cxn ang="0">
                    <a:pos x="126" y="80"/>
                  </a:cxn>
                  <a:cxn ang="0">
                    <a:pos x="104" y="59"/>
                  </a:cxn>
                </a:cxnLst>
                <a:rect l="0" t="0" r="r" b="b"/>
                <a:pathLst>
                  <a:path w="130" h="121">
                    <a:moveTo>
                      <a:pt x="104" y="59"/>
                    </a:moveTo>
                    <a:cubicBezTo>
                      <a:pt x="96" y="54"/>
                      <a:pt x="93" y="54"/>
                      <a:pt x="86" y="51"/>
                    </a:cubicBezTo>
                    <a:cubicBezTo>
                      <a:pt x="79" y="48"/>
                      <a:pt x="71" y="42"/>
                      <a:pt x="68" y="41"/>
                    </a:cubicBezTo>
                    <a:cubicBezTo>
                      <a:pt x="62" y="37"/>
                      <a:pt x="62" y="34"/>
                      <a:pt x="61" y="27"/>
                    </a:cubicBezTo>
                    <a:cubicBezTo>
                      <a:pt x="60" y="21"/>
                      <a:pt x="62" y="15"/>
                      <a:pt x="64" y="9"/>
                    </a:cubicBezTo>
                    <a:cubicBezTo>
                      <a:pt x="54" y="7"/>
                      <a:pt x="50" y="15"/>
                      <a:pt x="48" y="19"/>
                    </a:cubicBezTo>
                    <a:cubicBezTo>
                      <a:pt x="47" y="21"/>
                      <a:pt x="47" y="21"/>
                      <a:pt x="47" y="21"/>
                    </a:cubicBezTo>
                    <a:cubicBezTo>
                      <a:pt x="47" y="18"/>
                      <a:pt x="42" y="8"/>
                      <a:pt x="35" y="3"/>
                    </a:cubicBezTo>
                    <a:cubicBezTo>
                      <a:pt x="35" y="3"/>
                      <a:pt x="29" y="0"/>
                      <a:pt x="23" y="1"/>
                    </a:cubicBezTo>
                    <a:cubicBezTo>
                      <a:pt x="9" y="2"/>
                      <a:pt x="0" y="12"/>
                      <a:pt x="2" y="24"/>
                    </a:cubicBezTo>
                    <a:cubicBezTo>
                      <a:pt x="4" y="37"/>
                      <a:pt x="14" y="39"/>
                      <a:pt x="17" y="46"/>
                    </a:cubicBezTo>
                    <a:cubicBezTo>
                      <a:pt x="20" y="54"/>
                      <a:pt x="9" y="57"/>
                      <a:pt x="6" y="58"/>
                    </a:cubicBezTo>
                    <a:cubicBezTo>
                      <a:pt x="16" y="63"/>
                      <a:pt x="23" y="76"/>
                      <a:pt x="23" y="88"/>
                    </a:cubicBezTo>
                    <a:cubicBezTo>
                      <a:pt x="23" y="88"/>
                      <a:pt x="36" y="74"/>
                      <a:pt x="48" y="74"/>
                    </a:cubicBezTo>
                    <a:cubicBezTo>
                      <a:pt x="61" y="73"/>
                      <a:pt x="62" y="79"/>
                      <a:pt x="60" y="88"/>
                    </a:cubicBezTo>
                    <a:cubicBezTo>
                      <a:pt x="57" y="96"/>
                      <a:pt x="57" y="98"/>
                      <a:pt x="70" y="101"/>
                    </a:cubicBezTo>
                    <a:cubicBezTo>
                      <a:pt x="83" y="104"/>
                      <a:pt x="97" y="109"/>
                      <a:pt x="106" y="115"/>
                    </a:cubicBezTo>
                    <a:cubicBezTo>
                      <a:pt x="115" y="121"/>
                      <a:pt x="116" y="113"/>
                      <a:pt x="117" y="105"/>
                    </a:cubicBezTo>
                    <a:cubicBezTo>
                      <a:pt x="118" y="96"/>
                      <a:pt x="121" y="85"/>
                      <a:pt x="126" y="80"/>
                    </a:cubicBezTo>
                    <a:cubicBezTo>
                      <a:pt x="130" y="74"/>
                      <a:pt x="113" y="64"/>
                      <a:pt x="104" y="59"/>
                    </a:cubicBezTo>
                    <a:close/>
                  </a:path>
                </a:pathLst>
              </a:custGeom>
              <a:solidFill>
                <a:srgbClr val="FEEAB2"/>
              </a:solidFill>
              <a:ln w="9525">
                <a:noFill/>
                <a:round/>
                <a:headEnd/>
                <a:tailEnd/>
              </a:ln>
            </p:spPr>
            <p:txBody>
              <a:bodyPr/>
              <a:lstStyle/>
              <a:p>
                <a:endParaRPr lang="zh-CN" altLang="en-US"/>
              </a:p>
            </p:txBody>
          </p:sp>
          <p:sp>
            <p:nvSpPr>
              <p:cNvPr id="382" name="Freeform 48"/>
              <p:cNvSpPr>
                <a:spLocks/>
              </p:cNvSpPr>
              <p:nvPr/>
            </p:nvSpPr>
            <p:spPr bwMode="auto">
              <a:xfrm>
                <a:off x="4408" y="948"/>
                <a:ext cx="139" cy="78"/>
              </a:xfrm>
              <a:custGeom>
                <a:avLst/>
                <a:gdLst/>
                <a:ahLst/>
                <a:cxnLst>
                  <a:cxn ang="0">
                    <a:pos x="60" y="11"/>
                  </a:cxn>
                  <a:cxn ang="0">
                    <a:pos x="61" y="0"/>
                  </a:cxn>
                  <a:cxn ang="0">
                    <a:pos x="39" y="7"/>
                  </a:cxn>
                  <a:cxn ang="0">
                    <a:pos x="17" y="8"/>
                  </a:cxn>
                  <a:cxn ang="0">
                    <a:pos x="6" y="22"/>
                  </a:cxn>
                  <a:cxn ang="0">
                    <a:pos x="11" y="39"/>
                  </a:cxn>
                  <a:cxn ang="0">
                    <a:pos x="44" y="29"/>
                  </a:cxn>
                  <a:cxn ang="0">
                    <a:pos x="69" y="26"/>
                  </a:cxn>
                  <a:cxn ang="0">
                    <a:pos x="60" y="11"/>
                  </a:cxn>
                </a:cxnLst>
                <a:rect l="0" t="0" r="r" b="b"/>
                <a:pathLst>
                  <a:path w="69" h="39">
                    <a:moveTo>
                      <a:pt x="60" y="11"/>
                    </a:moveTo>
                    <a:cubicBezTo>
                      <a:pt x="59" y="7"/>
                      <a:pt x="60" y="3"/>
                      <a:pt x="61" y="0"/>
                    </a:cubicBezTo>
                    <a:cubicBezTo>
                      <a:pt x="52" y="4"/>
                      <a:pt x="51" y="6"/>
                      <a:pt x="39" y="7"/>
                    </a:cubicBezTo>
                    <a:cubicBezTo>
                      <a:pt x="25" y="8"/>
                      <a:pt x="23" y="8"/>
                      <a:pt x="17" y="8"/>
                    </a:cubicBezTo>
                    <a:cubicBezTo>
                      <a:pt x="10" y="8"/>
                      <a:pt x="7" y="13"/>
                      <a:pt x="6" y="22"/>
                    </a:cubicBezTo>
                    <a:cubicBezTo>
                      <a:pt x="6" y="30"/>
                      <a:pt x="0" y="39"/>
                      <a:pt x="11" y="39"/>
                    </a:cubicBezTo>
                    <a:cubicBezTo>
                      <a:pt x="21" y="39"/>
                      <a:pt x="31" y="31"/>
                      <a:pt x="44" y="29"/>
                    </a:cubicBezTo>
                    <a:cubicBezTo>
                      <a:pt x="51" y="28"/>
                      <a:pt x="61" y="27"/>
                      <a:pt x="69" y="26"/>
                    </a:cubicBezTo>
                    <a:cubicBezTo>
                      <a:pt x="65" y="22"/>
                      <a:pt x="61" y="19"/>
                      <a:pt x="60" y="11"/>
                    </a:cubicBezTo>
                    <a:close/>
                  </a:path>
                </a:pathLst>
              </a:custGeom>
              <a:solidFill>
                <a:srgbClr val="FEEAB2"/>
              </a:solidFill>
              <a:ln w="9525">
                <a:noFill/>
                <a:round/>
                <a:headEnd/>
                <a:tailEnd/>
              </a:ln>
            </p:spPr>
            <p:txBody>
              <a:bodyPr/>
              <a:lstStyle/>
              <a:p>
                <a:endParaRPr lang="zh-CN" altLang="en-US"/>
              </a:p>
            </p:txBody>
          </p:sp>
          <p:sp>
            <p:nvSpPr>
              <p:cNvPr id="383" name="Freeform 49"/>
              <p:cNvSpPr>
                <a:spLocks/>
              </p:cNvSpPr>
              <p:nvPr/>
            </p:nvSpPr>
            <p:spPr bwMode="auto">
              <a:xfrm>
                <a:off x="4373" y="1058"/>
                <a:ext cx="115" cy="102"/>
              </a:xfrm>
              <a:custGeom>
                <a:avLst/>
                <a:gdLst/>
                <a:ahLst/>
                <a:cxnLst>
                  <a:cxn ang="0">
                    <a:pos x="50" y="0"/>
                  </a:cxn>
                  <a:cxn ang="0">
                    <a:pos x="30" y="9"/>
                  </a:cxn>
                  <a:cxn ang="0">
                    <a:pos x="12" y="14"/>
                  </a:cxn>
                  <a:cxn ang="0">
                    <a:pos x="3" y="28"/>
                  </a:cxn>
                  <a:cxn ang="0">
                    <a:pos x="4" y="49"/>
                  </a:cxn>
                  <a:cxn ang="0">
                    <a:pos x="16" y="45"/>
                  </a:cxn>
                  <a:cxn ang="0">
                    <a:pos x="35" y="38"/>
                  </a:cxn>
                  <a:cxn ang="0">
                    <a:pos x="57" y="35"/>
                  </a:cxn>
                  <a:cxn ang="0">
                    <a:pos x="50" y="0"/>
                  </a:cxn>
                </a:cxnLst>
                <a:rect l="0" t="0" r="r" b="b"/>
                <a:pathLst>
                  <a:path w="57" h="51">
                    <a:moveTo>
                      <a:pt x="50" y="0"/>
                    </a:moveTo>
                    <a:cubicBezTo>
                      <a:pt x="44" y="3"/>
                      <a:pt x="37" y="7"/>
                      <a:pt x="30" y="9"/>
                    </a:cubicBezTo>
                    <a:cubicBezTo>
                      <a:pt x="23" y="10"/>
                      <a:pt x="19" y="13"/>
                      <a:pt x="12" y="14"/>
                    </a:cubicBezTo>
                    <a:cubicBezTo>
                      <a:pt x="6" y="16"/>
                      <a:pt x="3" y="19"/>
                      <a:pt x="3" y="28"/>
                    </a:cubicBezTo>
                    <a:cubicBezTo>
                      <a:pt x="3" y="37"/>
                      <a:pt x="0" y="46"/>
                      <a:pt x="4" y="49"/>
                    </a:cubicBezTo>
                    <a:cubicBezTo>
                      <a:pt x="9" y="51"/>
                      <a:pt x="13" y="48"/>
                      <a:pt x="16" y="45"/>
                    </a:cubicBezTo>
                    <a:cubicBezTo>
                      <a:pt x="20" y="43"/>
                      <a:pt x="25" y="38"/>
                      <a:pt x="35" y="38"/>
                    </a:cubicBezTo>
                    <a:cubicBezTo>
                      <a:pt x="43" y="37"/>
                      <a:pt x="51" y="36"/>
                      <a:pt x="57" y="35"/>
                    </a:cubicBezTo>
                    <a:cubicBezTo>
                      <a:pt x="54" y="28"/>
                      <a:pt x="43" y="12"/>
                      <a:pt x="50" y="0"/>
                    </a:cubicBezTo>
                    <a:close/>
                  </a:path>
                </a:pathLst>
              </a:custGeom>
              <a:solidFill>
                <a:srgbClr val="FEEAB2"/>
              </a:solidFill>
              <a:ln w="9525">
                <a:noFill/>
                <a:round/>
                <a:headEnd/>
                <a:tailEnd/>
              </a:ln>
            </p:spPr>
            <p:txBody>
              <a:bodyPr/>
              <a:lstStyle/>
              <a:p>
                <a:endParaRPr lang="zh-CN" altLang="en-US"/>
              </a:p>
            </p:txBody>
          </p:sp>
          <p:sp>
            <p:nvSpPr>
              <p:cNvPr id="384" name="Freeform 50"/>
              <p:cNvSpPr>
                <a:spLocks/>
              </p:cNvSpPr>
              <p:nvPr/>
            </p:nvSpPr>
            <p:spPr bwMode="auto">
              <a:xfrm>
                <a:off x="4414" y="1150"/>
                <a:ext cx="300" cy="231"/>
              </a:xfrm>
              <a:custGeom>
                <a:avLst/>
                <a:gdLst/>
                <a:ahLst/>
                <a:cxnLst>
                  <a:cxn ang="0">
                    <a:pos x="121" y="52"/>
                  </a:cxn>
                  <a:cxn ang="0">
                    <a:pos x="92" y="40"/>
                  </a:cxn>
                  <a:cxn ang="0">
                    <a:pos x="81" y="39"/>
                  </a:cxn>
                  <a:cxn ang="0">
                    <a:pos x="71" y="24"/>
                  </a:cxn>
                  <a:cxn ang="0">
                    <a:pos x="71" y="5"/>
                  </a:cxn>
                  <a:cxn ang="0">
                    <a:pos x="70" y="5"/>
                  </a:cxn>
                  <a:cxn ang="0">
                    <a:pos x="51" y="21"/>
                  </a:cxn>
                  <a:cxn ang="0">
                    <a:pos x="36" y="16"/>
                  </a:cxn>
                  <a:cxn ang="0">
                    <a:pos x="28" y="5"/>
                  </a:cxn>
                  <a:cxn ang="0">
                    <a:pos x="28" y="5"/>
                  </a:cxn>
                  <a:cxn ang="0">
                    <a:pos x="7" y="8"/>
                  </a:cxn>
                  <a:cxn ang="0">
                    <a:pos x="4" y="31"/>
                  </a:cxn>
                  <a:cxn ang="0">
                    <a:pos x="17" y="44"/>
                  </a:cxn>
                  <a:cxn ang="0">
                    <a:pos x="2" y="69"/>
                  </a:cxn>
                  <a:cxn ang="0">
                    <a:pos x="18" y="78"/>
                  </a:cxn>
                  <a:cxn ang="0">
                    <a:pos x="39" y="63"/>
                  </a:cxn>
                  <a:cxn ang="0">
                    <a:pos x="66" y="59"/>
                  </a:cxn>
                  <a:cxn ang="0">
                    <a:pos x="74" y="77"/>
                  </a:cxn>
                  <a:cxn ang="0">
                    <a:pos x="70" y="87"/>
                  </a:cxn>
                  <a:cxn ang="0">
                    <a:pos x="97" y="101"/>
                  </a:cxn>
                  <a:cxn ang="0">
                    <a:pos x="130" y="114"/>
                  </a:cxn>
                  <a:cxn ang="0">
                    <a:pos x="136" y="94"/>
                  </a:cxn>
                  <a:cxn ang="0">
                    <a:pos x="147" y="66"/>
                  </a:cxn>
                  <a:cxn ang="0">
                    <a:pos x="121" y="52"/>
                  </a:cxn>
                </a:cxnLst>
                <a:rect l="0" t="0" r="r" b="b"/>
                <a:pathLst>
                  <a:path w="149" h="115">
                    <a:moveTo>
                      <a:pt x="121" y="52"/>
                    </a:moveTo>
                    <a:cubicBezTo>
                      <a:pt x="111" y="48"/>
                      <a:pt x="96" y="41"/>
                      <a:pt x="92" y="40"/>
                    </a:cubicBezTo>
                    <a:cubicBezTo>
                      <a:pt x="87" y="38"/>
                      <a:pt x="85" y="40"/>
                      <a:pt x="81" y="39"/>
                    </a:cubicBezTo>
                    <a:cubicBezTo>
                      <a:pt x="77" y="38"/>
                      <a:pt x="71" y="30"/>
                      <a:pt x="71" y="24"/>
                    </a:cubicBezTo>
                    <a:cubicBezTo>
                      <a:pt x="70" y="20"/>
                      <a:pt x="70" y="12"/>
                      <a:pt x="71" y="5"/>
                    </a:cubicBezTo>
                    <a:cubicBezTo>
                      <a:pt x="70" y="5"/>
                      <a:pt x="70" y="5"/>
                      <a:pt x="70" y="5"/>
                    </a:cubicBezTo>
                    <a:cubicBezTo>
                      <a:pt x="64" y="8"/>
                      <a:pt x="55" y="19"/>
                      <a:pt x="51" y="21"/>
                    </a:cubicBezTo>
                    <a:cubicBezTo>
                      <a:pt x="46" y="23"/>
                      <a:pt x="41" y="21"/>
                      <a:pt x="36" y="16"/>
                    </a:cubicBezTo>
                    <a:cubicBezTo>
                      <a:pt x="31" y="10"/>
                      <a:pt x="28" y="5"/>
                      <a:pt x="28" y="5"/>
                    </a:cubicBezTo>
                    <a:cubicBezTo>
                      <a:pt x="28" y="5"/>
                      <a:pt x="28" y="6"/>
                      <a:pt x="28" y="5"/>
                    </a:cubicBezTo>
                    <a:cubicBezTo>
                      <a:pt x="24" y="0"/>
                      <a:pt x="12" y="1"/>
                      <a:pt x="7" y="8"/>
                    </a:cubicBezTo>
                    <a:cubicBezTo>
                      <a:pt x="1" y="14"/>
                      <a:pt x="0" y="22"/>
                      <a:pt x="4" y="31"/>
                    </a:cubicBezTo>
                    <a:cubicBezTo>
                      <a:pt x="8" y="40"/>
                      <a:pt x="13" y="39"/>
                      <a:pt x="17" y="44"/>
                    </a:cubicBezTo>
                    <a:cubicBezTo>
                      <a:pt x="21" y="49"/>
                      <a:pt x="6" y="67"/>
                      <a:pt x="2" y="69"/>
                    </a:cubicBezTo>
                    <a:cubicBezTo>
                      <a:pt x="8" y="73"/>
                      <a:pt x="12" y="77"/>
                      <a:pt x="18" y="78"/>
                    </a:cubicBezTo>
                    <a:cubicBezTo>
                      <a:pt x="25" y="79"/>
                      <a:pt x="34" y="71"/>
                      <a:pt x="39" y="63"/>
                    </a:cubicBezTo>
                    <a:cubicBezTo>
                      <a:pt x="45" y="56"/>
                      <a:pt x="59" y="52"/>
                      <a:pt x="66" y="59"/>
                    </a:cubicBezTo>
                    <a:cubicBezTo>
                      <a:pt x="73" y="66"/>
                      <a:pt x="76" y="72"/>
                      <a:pt x="74" y="77"/>
                    </a:cubicBezTo>
                    <a:cubicBezTo>
                      <a:pt x="73" y="83"/>
                      <a:pt x="67" y="83"/>
                      <a:pt x="70" y="87"/>
                    </a:cubicBezTo>
                    <a:cubicBezTo>
                      <a:pt x="73" y="91"/>
                      <a:pt x="81" y="94"/>
                      <a:pt x="97" y="101"/>
                    </a:cubicBezTo>
                    <a:cubicBezTo>
                      <a:pt x="112" y="108"/>
                      <a:pt x="124" y="115"/>
                      <a:pt x="130" y="114"/>
                    </a:cubicBezTo>
                    <a:cubicBezTo>
                      <a:pt x="136" y="114"/>
                      <a:pt x="134" y="102"/>
                      <a:pt x="136" y="94"/>
                    </a:cubicBezTo>
                    <a:cubicBezTo>
                      <a:pt x="138" y="85"/>
                      <a:pt x="149" y="71"/>
                      <a:pt x="147" y="66"/>
                    </a:cubicBezTo>
                    <a:cubicBezTo>
                      <a:pt x="145" y="61"/>
                      <a:pt x="131" y="57"/>
                      <a:pt x="121" y="52"/>
                    </a:cubicBezTo>
                    <a:close/>
                  </a:path>
                </a:pathLst>
              </a:custGeom>
              <a:solidFill>
                <a:srgbClr val="FEEAB2"/>
              </a:solidFill>
              <a:ln w="9525">
                <a:noFill/>
                <a:round/>
                <a:headEnd/>
                <a:tailEnd/>
              </a:ln>
            </p:spPr>
            <p:txBody>
              <a:bodyPr/>
              <a:lstStyle/>
              <a:p>
                <a:endParaRPr lang="zh-CN" altLang="en-US"/>
              </a:p>
            </p:txBody>
          </p:sp>
          <p:sp>
            <p:nvSpPr>
              <p:cNvPr id="385" name="Freeform 51"/>
              <p:cNvSpPr>
                <a:spLocks/>
              </p:cNvSpPr>
              <p:nvPr/>
            </p:nvSpPr>
            <p:spPr bwMode="auto">
              <a:xfrm>
                <a:off x="4327" y="1186"/>
                <a:ext cx="123" cy="117"/>
              </a:xfrm>
              <a:custGeom>
                <a:avLst/>
                <a:gdLst/>
                <a:ahLst/>
                <a:cxnLst>
                  <a:cxn ang="0">
                    <a:pos x="60" y="26"/>
                  </a:cxn>
                  <a:cxn ang="0">
                    <a:pos x="47" y="13"/>
                  </a:cxn>
                  <a:cxn ang="0">
                    <a:pos x="45" y="0"/>
                  </a:cxn>
                  <a:cxn ang="0">
                    <a:pos x="31" y="11"/>
                  </a:cxn>
                  <a:cxn ang="0">
                    <a:pos x="11" y="23"/>
                  </a:cxn>
                  <a:cxn ang="0">
                    <a:pos x="4" y="34"/>
                  </a:cxn>
                  <a:cxn ang="0">
                    <a:pos x="5" y="58"/>
                  </a:cxn>
                  <a:cxn ang="0">
                    <a:pos x="16" y="48"/>
                  </a:cxn>
                  <a:cxn ang="0">
                    <a:pos x="39" y="33"/>
                  </a:cxn>
                  <a:cxn ang="0">
                    <a:pos x="61" y="27"/>
                  </a:cxn>
                  <a:cxn ang="0">
                    <a:pos x="60" y="26"/>
                  </a:cxn>
                </a:cxnLst>
                <a:rect l="0" t="0" r="r" b="b"/>
                <a:pathLst>
                  <a:path w="61" h="58">
                    <a:moveTo>
                      <a:pt x="60" y="26"/>
                    </a:moveTo>
                    <a:cubicBezTo>
                      <a:pt x="56" y="21"/>
                      <a:pt x="51" y="22"/>
                      <a:pt x="47" y="13"/>
                    </a:cubicBezTo>
                    <a:cubicBezTo>
                      <a:pt x="45" y="8"/>
                      <a:pt x="44" y="4"/>
                      <a:pt x="45" y="0"/>
                    </a:cubicBezTo>
                    <a:cubicBezTo>
                      <a:pt x="42" y="3"/>
                      <a:pt x="37" y="6"/>
                      <a:pt x="31" y="11"/>
                    </a:cubicBezTo>
                    <a:cubicBezTo>
                      <a:pt x="24" y="16"/>
                      <a:pt x="16" y="21"/>
                      <a:pt x="11" y="23"/>
                    </a:cubicBezTo>
                    <a:cubicBezTo>
                      <a:pt x="6" y="24"/>
                      <a:pt x="4" y="26"/>
                      <a:pt x="4" y="34"/>
                    </a:cubicBezTo>
                    <a:cubicBezTo>
                      <a:pt x="3" y="41"/>
                      <a:pt x="0" y="58"/>
                      <a:pt x="5" y="58"/>
                    </a:cubicBezTo>
                    <a:cubicBezTo>
                      <a:pt x="11" y="58"/>
                      <a:pt x="10" y="52"/>
                      <a:pt x="16" y="48"/>
                    </a:cubicBezTo>
                    <a:cubicBezTo>
                      <a:pt x="21" y="43"/>
                      <a:pt x="28" y="36"/>
                      <a:pt x="39" y="33"/>
                    </a:cubicBezTo>
                    <a:cubicBezTo>
                      <a:pt x="48" y="30"/>
                      <a:pt x="55" y="30"/>
                      <a:pt x="61" y="27"/>
                    </a:cubicBezTo>
                    <a:cubicBezTo>
                      <a:pt x="61" y="27"/>
                      <a:pt x="61" y="27"/>
                      <a:pt x="60" y="26"/>
                    </a:cubicBezTo>
                    <a:close/>
                  </a:path>
                </a:pathLst>
              </a:custGeom>
              <a:solidFill>
                <a:srgbClr val="FEEAB2"/>
              </a:solidFill>
              <a:ln w="9525">
                <a:noFill/>
                <a:round/>
                <a:headEnd/>
                <a:tailEnd/>
              </a:ln>
            </p:spPr>
            <p:txBody>
              <a:bodyPr/>
              <a:lstStyle/>
              <a:p>
                <a:endParaRPr lang="zh-CN" altLang="en-US"/>
              </a:p>
            </p:txBody>
          </p:sp>
          <p:sp>
            <p:nvSpPr>
              <p:cNvPr id="386" name="Freeform 52"/>
              <p:cNvSpPr>
                <a:spLocks/>
              </p:cNvSpPr>
              <p:nvPr/>
            </p:nvSpPr>
            <p:spPr bwMode="auto">
              <a:xfrm>
                <a:off x="4303" y="1395"/>
                <a:ext cx="349" cy="202"/>
              </a:xfrm>
              <a:custGeom>
                <a:avLst/>
                <a:gdLst/>
                <a:ahLst/>
                <a:cxnLst>
                  <a:cxn ang="0">
                    <a:pos x="159" y="49"/>
                  </a:cxn>
                  <a:cxn ang="0">
                    <a:pos x="109" y="33"/>
                  </a:cxn>
                  <a:cxn ang="0">
                    <a:pos x="84" y="25"/>
                  </a:cxn>
                  <a:cxn ang="0">
                    <a:pos x="76" y="0"/>
                  </a:cxn>
                  <a:cxn ang="0">
                    <a:pos x="75" y="0"/>
                  </a:cxn>
                  <a:cxn ang="0">
                    <a:pos x="58" y="19"/>
                  </a:cxn>
                  <a:cxn ang="0">
                    <a:pos x="46" y="22"/>
                  </a:cxn>
                  <a:cxn ang="0">
                    <a:pos x="13" y="21"/>
                  </a:cxn>
                  <a:cxn ang="0">
                    <a:pos x="21" y="50"/>
                  </a:cxn>
                  <a:cxn ang="0">
                    <a:pos x="0" y="73"/>
                  </a:cxn>
                  <a:cxn ang="0">
                    <a:pos x="24" y="84"/>
                  </a:cxn>
                  <a:cxn ang="0">
                    <a:pos x="48" y="55"/>
                  </a:cxn>
                  <a:cxn ang="0">
                    <a:pos x="67" y="65"/>
                  </a:cxn>
                  <a:cxn ang="0">
                    <a:pos x="67" y="82"/>
                  </a:cxn>
                  <a:cxn ang="0">
                    <a:pos x="109" y="92"/>
                  </a:cxn>
                  <a:cxn ang="0">
                    <a:pos x="161" y="98"/>
                  </a:cxn>
                  <a:cxn ang="0">
                    <a:pos x="164" y="68"/>
                  </a:cxn>
                  <a:cxn ang="0">
                    <a:pos x="159" y="49"/>
                  </a:cxn>
                </a:cxnLst>
                <a:rect l="0" t="0" r="r" b="b"/>
                <a:pathLst>
                  <a:path w="173" h="101">
                    <a:moveTo>
                      <a:pt x="159" y="49"/>
                    </a:moveTo>
                    <a:cubicBezTo>
                      <a:pt x="145" y="46"/>
                      <a:pt x="132" y="40"/>
                      <a:pt x="109" y="33"/>
                    </a:cubicBezTo>
                    <a:cubicBezTo>
                      <a:pt x="85" y="25"/>
                      <a:pt x="89" y="29"/>
                      <a:pt x="84" y="25"/>
                    </a:cubicBezTo>
                    <a:cubicBezTo>
                      <a:pt x="78" y="20"/>
                      <a:pt x="73" y="11"/>
                      <a:pt x="76" y="0"/>
                    </a:cubicBezTo>
                    <a:cubicBezTo>
                      <a:pt x="75" y="0"/>
                      <a:pt x="75" y="0"/>
                      <a:pt x="75" y="0"/>
                    </a:cubicBezTo>
                    <a:cubicBezTo>
                      <a:pt x="70" y="6"/>
                      <a:pt x="63" y="15"/>
                      <a:pt x="58" y="19"/>
                    </a:cubicBezTo>
                    <a:cubicBezTo>
                      <a:pt x="51" y="24"/>
                      <a:pt x="47" y="22"/>
                      <a:pt x="46" y="22"/>
                    </a:cubicBezTo>
                    <a:cubicBezTo>
                      <a:pt x="36" y="6"/>
                      <a:pt x="20" y="6"/>
                      <a:pt x="13" y="21"/>
                    </a:cubicBezTo>
                    <a:cubicBezTo>
                      <a:pt x="5" y="36"/>
                      <a:pt x="25" y="41"/>
                      <a:pt x="21" y="50"/>
                    </a:cubicBezTo>
                    <a:cubicBezTo>
                      <a:pt x="17" y="58"/>
                      <a:pt x="0" y="73"/>
                      <a:pt x="0" y="73"/>
                    </a:cubicBezTo>
                    <a:cubicBezTo>
                      <a:pt x="0" y="73"/>
                      <a:pt x="19" y="72"/>
                      <a:pt x="24" y="84"/>
                    </a:cubicBezTo>
                    <a:cubicBezTo>
                      <a:pt x="28" y="80"/>
                      <a:pt x="40" y="61"/>
                      <a:pt x="48" y="55"/>
                    </a:cubicBezTo>
                    <a:cubicBezTo>
                      <a:pt x="55" y="49"/>
                      <a:pt x="66" y="55"/>
                      <a:pt x="67" y="65"/>
                    </a:cubicBezTo>
                    <a:cubicBezTo>
                      <a:pt x="68" y="71"/>
                      <a:pt x="66" y="78"/>
                      <a:pt x="67" y="82"/>
                    </a:cubicBezTo>
                    <a:cubicBezTo>
                      <a:pt x="67" y="88"/>
                      <a:pt x="92" y="92"/>
                      <a:pt x="109" y="92"/>
                    </a:cubicBezTo>
                    <a:cubicBezTo>
                      <a:pt x="125" y="92"/>
                      <a:pt x="151" y="101"/>
                      <a:pt x="161" y="98"/>
                    </a:cubicBezTo>
                    <a:cubicBezTo>
                      <a:pt x="171" y="95"/>
                      <a:pt x="164" y="79"/>
                      <a:pt x="164" y="68"/>
                    </a:cubicBezTo>
                    <a:cubicBezTo>
                      <a:pt x="165" y="57"/>
                      <a:pt x="173" y="53"/>
                      <a:pt x="159" y="49"/>
                    </a:cubicBezTo>
                    <a:close/>
                  </a:path>
                </a:pathLst>
              </a:custGeom>
              <a:solidFill>
                <a:srgbClr val="FEEAB2"/>
              </a:solidFill>
              <a:ln w="9525">
                <a:noFill/>
                <a:round/>
                <a:headEnd/>
                <a:tailEnd/>
              </a:ln>
            </p:spPr>
            <p:txBody>
              <a:bodyPr/>
              <a:lstStyle/>
              <a:p>
                <a:endParaRPr lang="zh-CN" altLang="en-US"/>
              </a:p>
            </p:txBody>
          </p:sp>
          <p:sp>
            <p:nvSpPr>
              <p:cNvPr id="387" name="Freeform 53"/>
              <p:cNvSpPr>
                <a:spLocks/>
              </p:cNvSpPr>
              <p:nvPr/>
            </p:nvSpPr>
            <p:spPr bwMode="auto">
              <a:xfrm>
                <a:off x="4355" y="1265"/>
                <a:ext cx="321" cy="222"/>
              </a:xfrm>
              <a:custGeom>
                <a:avLst/>
                <a:gdLst/>
                <a:ahLst/>
                <a:cxnLst>
                  <a:cxn ang="0">
                    <a:pos x="157" y="72"/>
                  </a:cxn>
                  <a:cxn ang="0">
                    <a:pos x="148" y="61"/>
                  </a:cxn>
                  <a:cxn ang="0">
                    <a:pos x="112" y="48"/>
                  </a:cxn>
                  <a:cxn ang="0">
                    <a:pos x="94" y="37"/>
                  </a:cxn>
                  <a:cxn ang="0">
                    <a:pos x="82" y="30"/>
                  </a:cxn>
                  <a:cxn ang="0">
                    <a:pos x="73" y="2"/>
                  </a:cxn>
                  <a:cxn ang="0">
                    <a:pos x="68" y="6"/>
                  </a:cxn>
                  <a:cxn ang="0">
                    <a:pos x="47" y="21"/>
                  </a:cxn>
                  <a:cxn ang="0">
                    <a:pos x="31" y="12"/>
                  </a:cxn>
                  <a:cxn ang="0">
                    <a:pos x="31" y="11"/>
                  </a:cxn>
                  <a:cxn ang="0">
                    <a:pos x="0" y="28"/>
                  </a:cxn>
                  <a:cxn ang="0">
                    <a:pos x="28" y="46"/>
                  </a:cxn>
                  <a:cxn ang="0">
                    <a:pos x="28" y="62"/>
                  </a:cxn>
                  <a:cxn ang="0">
                    <a:pos x="11" y="78"/>
                  </a:cxn>
                  <a:cxn ang="0">
                    <a:pos x="20" y="87"/>
                  </a:cxn>
                  <a:cxn ang="0">
                    <a:pos x="32" y="84"/>
                  </a:cxn>
                  <a:cxn ang="0">
                    <a:pos x="55" y="60"/>
                  </a:cxn>
                  <a:cxn ang="0">
                    <a:pos x="66" y="77"/>
                  </a:cxn>
                  <a:cxn ang="0">
                    <a:pos x="88" y="93"/>
                  </a:cxn>
                  <a:cxn ang="0">
                    <a:pos x="135" y="109"/>
                  </a:cxn>
                  <a:cxn ang="0">
                    <a:pos x="149" y="92"/>
                  </a:cxn>
                  <a:cxn ang="0">
                    <a:pos x="157" y="72"/>
                  </a:cxn>
                </a:cxnLst>
                <a:rect l="0" t="0" r="r" b="b"/>
                <a:pathLst>
                  <a:path w="159" h="111">
                    <a:moveTo>
                      <a:pt x="157" y="72"/>
                    </a:moveTo>
                    <a:cubicBezTo>
                      <a:pt x="159" y="64"/>
                      <a:pt x="157" y="63"/>
                      <a:pt x="148" y="61"/>
                    </a:cubicBezTo>
                    <a:cubicBezTo>
                      <a:pt x="138" y="59"/>
                      <a:pt x="124" y="53"/>
                      <a:pt x="112" y="48"/>
                    </a:cubicBezTo>
                    <a:cubicBezTo>
                      <a:pt x="100" y="43"/>
                      <a:pt x="99" y="41"/>
                      <a:pt x="94" y="37"/>
                    </a:cubicBezTo>
                    <a:cubicBezTo>
                      <a:pt x="89" y="33"/>
                      <a:pt x="89" y="33"/>
                      <a:pt x="82" y="30"/>
                    </a:cubicBezTo>
                    <a:cubicBezTo>
                      <a:pt x="76" y="27"/>
                      <a:pt x="74" y="17"/>
                      <a:pt x="73" y="2"/>
                    </a:cubicBezTo>
                    <a:cubicBezTo>
                      <a:pt x="71" y="3"/>
                      <a:pt x="70" y="5"/>
                      <a:pt x="68" y="6"/>
                    </a:cubicBezTo>
                    <a:cubicBezTo>
                      <a:pt x="63" y="14"/>
                      <a:pt x="54" y="22"/>
                      <a:pt x="47" y="21"/>
                    </a:cubicBezTo>
                    <a:cubicBezTo>
                      <a:pt x="41" y="20"/>
                      <a:pt x="37" y="16"/>
                      <a:pt x="31" y="12"/>
                    </a:cubicBezTo>
                    <a:cubicBezTo>
                      <a:pt x="31" y="12"/>
                      <a:pt x="31" y="11"/>
                      <a:pt x="31" y="11"/>
                    </a:cubicBezTo>
                    <a:cubicBezTo>
                      <a:pt x="14" y="0"/>
                      <a:pt x="1" y="15"/>
                      <a:pt x="0" y="28"/>
                    </a:cubicBezTo>
                    <a:cubicBezTo>
                      <a:pt x="0" y="41"/>
                      <a:pt x="25" y="43"/>
                      <a:pt x="28" y="46"/>
                    </a:cubicBezTo>
                    <a:cubicBezTo>
                      <a:pt x="30" y="49"/>
                      <a:pt x="31" y="54"/>
                      <a:pt x="28" y="62"/>
                    </a:cubicBezTo>
                    <a:cubicBezTo>
                      <a:pt x="26" y="68"/>
                      <a:pt x="17" y="74"/>
                      <a:pt x="11" y="78"/>
                    </a:cubicBezTo>
                    <a:cubicBezTo>
                      <a:pt x="14" y="80"/>
                      <a:pt x="17" y="83"/>
                      <a:pt x="20" y="87"/>
                    </a:cubicBezTo>
                    <a:cubicBezTo>
                      <a:pt x="21" y="87"/>
                      <a:pt x="25" y="89"/>
                      <a:pt x="32" y="84"/>
                    </a:cubicBezTo>
                    <a:cubicBezTo>
                      <a:pt x="39" y="79"/>
                      <a:pt x="49" y="64"/>
                      <a:pt x="55" y="60"/>
                    </a:cubicBezTo>
                    <a:cubicBezTo>
                      <a:pt x="60" y="55"/>
                      <a:pt x="70" y="64"/>
                      <a:pt x="66" y="77"/>
                    </a:cubicBezTo>
                    <a:cubicBezTo>
                      <a:pt x="64" y="84"/>
                      <a:pt x="82" y="92"/>
                      <a:pt x="88" y="93"/>
                    </a:cubicBezTo>
                    <a:cubicBezTo>
                      <a:pt x="103" y="95"/>
                      <a:pt x="125" y="107"/>
                      <a:pt x="135" y="109"/>
                    </a:cubicBezTo>
                    <a:cubicBezTo>
                      <a:pt x="145" y="111"/>
                      <a:pt x="148" y="100"/>
                      <a:pt x="149" y="92"/>
                    </a:cubicBezTo>
                    <a:cubicBezTo>
                      <a:pt x="151" y="81"/>
                      <a:pt x="156" y="76"/>
                      <a:pt x="157" y="72"/>
                    </a:cubicBezTo>
                    <a:close/>
                  </a:path>
                </a:pathLst>
              </a:custGeom>
              <a:solidFill>
                <a:srgbClr val="FEEAB2"/>
              </a:solidFill>
              <a:ln w="9525">
                <a:noFill/>
                <a:round/>
                <a:headEnd/>
                <a:tailEnd/>
              </a:ln>
            </p:spPr>
            <p:txBody>
              <a:bodyPr/>
              <a:lstStyle/>
              <a:p>
                <a:endParaRPr lang="zh-CN" altLang="en-US"/>
              </a:p>
            </p:txBody>
          </p:sp>
          <p:sp>
            <p:nvSpPr>
              <p:cNvPr id="388" name="Freeform 54"/>
              <p:cNvSpPr>
                <a:spLocks/>
              </p:cNvSpPr>
              <p:nvPr/>
            </p:nvSpPr>
            <p:spPr bwMode="auto">
              <a:xfrm>
                <a:off x="4315" y="1331"/>
                <a:ext cx="93" cy="86"/>
              </a:xfrm>
              <a:custGeom>
                <a:avLst/>
                <a:gdLst/>
                <a:ahLst/>
                <a:cxnLst>
                  <a:cxn ang="0">
                    <a:pos x="22" y="0"/>
                  </a:cxn>
                  <a:cxn ang="0">
                    <a:pos x="4" y="10"/>
                  </a:cxn>
                  <a:cxn ang="0">
                    <a:pos x="1" y="25"/>
                  </a:cxn>
                  <a:cxn ang="0">
                    <a:pos x="6" y="41"/>
                  </a:cxn>
                  <a:cxn ang="0">
                    <a:pos x="16" y="30"/>
                  </a:cxn>
                  <a:cxn ang="0">
                    <a:pos x="30" y="24"/>
                  </a:cxn>
                  <a:cxn ang="0">
                    <a:pos x="46" y="12"/>
                  </a:cxn>
                  <a:cxn ang="0">
                    <a:pos x="22" y="0"/>
                  </a:cxn>
                </a:cxnLst>
                <a:rect l="0" t="0" r="r" b="b"/>
                <a:pathLst>
                  <a:path w="46" h="43">
                    <a:moveTo>
                      <a:pt x="22" y="0"/>
                    </a:moveTo>
                    <a:cubicBezTo>
                      <a:pt x="15" y="5"/>
                      <a:pt x="9" y="8"/>
                      <a:pt x="4" y="10"/>
                    </a:cubicBezTo>
                    <a:cubicBezTo>
                      <a:pt x="0" y="12"/>
                      <a:pt x="1" y="16"/>
                      <a:pt x="1" y="25"/>
                    </a:cubicBezTo>
                    <a:cubicBezTo>
                      <a:pt x="0" y="34"/>
                      <a:pt x="1" y="43"/>
                      <a:pt x="6" y="41"/>
                    </a:cubicBezTo>
                    <a:cubicBezTo>
                      <a:pt x="10" y="38"/>
                      <a:pt x="12" y="35"/>
                      <a:pt x="16" y="30"/>
                    </a:cubicBezTo>
                    <a:cubicBezTo>
                      <a:pt x="19" y="25"/>
                      <a:pt x="30" y="24"/>
                      <a:pt x="30" y="24"/>
                    </a:cubicBezTo>
                    <a:cubicBezTo>
                      <a:pt x="30" y="24"/>
                      <a:pt x="41" y="17"/>
                      <a:pt x="46" y="12"/>
                    </a:cubicBezTo>
                    <a:cubicBezTo>
                      <a:pt x="42" y="10"/>
                      <a:pt x="27" y="8"/>
                      <a:pt x="22" y="0"/>
                    </a:cubicBezTo>
                    <a:close/>
                  </a:path>
                </a:pathLst>
              </a:custGeom>
              <a:solidFill>
                <a:srgbClr val="FEEAB2"/>
              </a:solidFill>
              <a:ln w="9525">
                <a:noFill/>
                <a:round/>
                <a:headEnd/>
                <a:tailEnd/>
              </a:ln>
            </p:spPr>
            <p:txBody>
              <a:bodyPr/>
              <a:lstStyle/>
              <a:p>
                <a:endParaRPr lang="zh-CN" altLang="en-US"/>
              </a:p>
            </p:txBody>
          </p:sp>
          <p:sp>
            <p:nvSpPr>
              <p:cNvPr id="389" name="Freeform 55"/>
              <p:cNvSpPr>
                <a:spLocks/>
              </p:cNvSpPr>
              <p:nvPr/>
            </p:nvSpPr>
            <p:spPr bwMode="auto">
              <a:xfrm>
                <a:off x="4268" y="1449"/>
                <a:ext cx="75" cy="88"/>
              </a:xfrm>
              <a:custGeom>
                <a:avLst/>
                <a:gdLst/>
                <a:ahLst/>
                <a:cxnLst>
                  <a:cxn ang="0">
                    <a:pos x="37" y="17"/>
                  </a:cxn>
                  <a:cxn ang="0">
                    <a:pos x="28" y="0"/>
                  </a:cxn>
                  <a:cxn ang="0">
                    <a:pos x="6" y="16"/>
                  </a:cxn>
                  <a:cxn ang="0">
                    <a:pos x="3" y="34"/>
                  </a:cxn>
                  <a:cxn ang="0">
                    <a:pos x="13" y="38"/>
                  </a:cxn>
                  <a:cxn ang="0">
                    <a:pos x="37" y="17"/>
                  </a:cxn>
                </a:cxnLst>
                <a:rect l="0" t="0" r="r" b="b"/>
                <a:pathLst>
                  <a:path w="37" h="44">
                    <a:moveTo>
                      <a:pt x="37" y="17"/>
                    </a:moveTo>
                    <a:cubicBezTo>
                      <a:pt x="34" y="12"/>
                      <a:pt x="27" y="7"/>
                      <a:pt x="28" y="0"/>
                    </a:cubicBezTo>
                    <a:cubicBezTo>
                      <a:pt x="24" y="6"/>
                      <a:pt x="12" y="12"/>
                      <a:pt x="6" y="16"/>
                    </a:cubicBezTo>
                    <a:cubicBezTo>
                      <a:pt x="0" y="20"/>
                      <a:pt x="3" y="26"/>
                      <a:pt x="3" y="34"/>
                    </a:cubicBezTo>
                    <a:cubicBezTo>
                      <a:pt x="3" y="43"/>
                      <a:pt x="8" y="44"/>
                      <a:pt x="13" y="38"/>
                    </a:cubicBezTo>
                    <a:cubicBezTo>
                      <a:pt x="18" y="33"/>
                      <a:pt x="26" y="20"/>
                      <a:pt x="37" y="17"/>
                    </a:cubicBezTo>
                    <a:close/>
                  </a:path>
                </a:pathLst>
              </a:custGeom>
              <a:solidFill>
                <a:srgbClr val="FEEAB2"/>
              </a:solidFill>
              <a:ln w="9525">
                <a:noFill/>
                <a:round/>
                <a:headEnd/>
                <a:tailEnd/>
              </a:ln>
            </p:spPr>
            <p:txBody>
              <a:bodyPr/>
              <a:lstStyle/>
              <a:p>
                <a:endParaRPr lang="zh-CN" altLang="en-US"/>
              </a:p>
            </p:txBody>
          </p:sp>
          <p:sp>
            <p:nvSpPr>
              <p:cNvPr id="390" name="Freeform 56"/>
              <p:cNvSpPr>
                <a:spLocks/>
              </p:cNvSpPr>
              <p:nvPr/>
            </p:nvSpPr>
            <p:spPr bwMode="auto">
              <a:xfrm>
                <a:off x="4232" y="1585"/>
                <a:ext cx="77" cy="88"/>
              </a:xfrm>
              <a:custGeom>
                <a:avLst/>
                <a:gdLst/>
                <a:ahLst/>
                <a:cxnLst>
                  <a:cxn ang="0">
                    <a:pos x="38" y="16"/>
                  </a:cxn>
                  <a:cxn ang="0">
                    <a:pos x="24" y="7"/>
                  </a:cxn>
                  <a:cxn ang="0">
                    <a:pos x="21" y="0"/>
                  </a:cxn>
                  <a:cxn ang="0">
                    <a:pos x="8" y="12"/>
                  </a:cxn>
                  <a:cxn ang="0">
                    <a:pos x="1" y="26"/>
                  </a:cxn>
                  <a:cxn ang="0">
                    <a:pos x="10" y="39"/>
                  </a:cxn>
                  <a:cxn ang="0">
                    <a:pos x="27" y="23"/>
                  </a:cxn>
                  <a:cxn ang="0">
                    <a:pos x="38" y="16"/>
                  </a:cxn>
                </a:cxnLst>
                <a:rect l="0" t="0" r="r" b="b"/>
                <a:pathLst>
                  <a:path w="38" h="44">
                    <a:moveTo>
                      <a:pt x="38" y="16"/>
                    </a:moveTo>
                    <a:cubicBezTo>
                      <a:pt x="35" y="14"/>
                      <a:pt x="29" y="14"/>
                      <a:pt x="24" y="7"/>
                    </a:cubicBezTo>
                    <a:cubicBezTo>
                      <a:pt x="23" y="5"/>
                      <a:pt x="22" y="2"/>
                      <a:pt x="21" y="0"/>
                    </a:cubicBezTo>
                    <a:cubicBezTo>
                      <a:pt x="17" y="4"/>
                      <a:pt x="15" y="7"/>
                      <a:pt x="8" y="12"/>
                    </a:cubicBezTo>
                    <a:cubicBezTo>
                      <a:pt x="0" y="16"/>
                      <a:pt x="0" y="19"/>
                      <a:pt x="1" y="26"/>
                    </a:cubicBezTo>
                    <a:cubicBezTo>
                      <a:pt x="1" y="34"/>
                      <a:pt x="4" y="44"/>
                      <a:pt x="10" y="39"/>
                    </a:cubicBezTo>
                    <a:cubicBezTo>
                      <a:pt x="16" y="35"/>
                      <a:pt x="21" y="28"/>
                      <a:pt x="27" y="23"/>
                    </a:cubicBezTo>
                    <a:cubicBezTo>
                      <a:pt x="32" y="19"/>
                      <a:pt x="36" y="17"/>
                      <a:pt x="38" y="16"/>
                    </a:cubicBezTo>
                    <a:close/>
                  </a:path>
                </a:pathLst>
              </a:custGeom>
              <a:solidFill>
                <a:srgbClr val="FEEAB2"/>
              </a:solidFill>
              <a:ln w="9525">
                <a:noFill/>
                <a:round/>
                <a:headEnd/>
                <a:tailEnd/>
              </a:ln>
            </p:spPr>
            <p:txBody>
              <a:bodyPr/>
              <a:lstStyle/>
              <a:p>
                <a:endParaRPr lang="zh-CN" altLang="en-US"/>
              </a:p>
            </p:txBody>
          </p:sp>
          <p:sp>
            <p:nvSpPr>
              <p:cNvPr id="391" name="Freeform 57"/>
              <p:cNvSpPr>
                <a:spLocks/>
              </p:cNvSpPr>
              <p:nvPr/>
            </p:nvSpPr>
            <p:spPr bwMode="auto">
              <a:xfrm>
                <a:off x="4268" y="1505"/>
                <a:ext cx="364" cy="194"/>
              </a:xfrm>
              <a:custGeom>
                <a:avLst/>
                <a:gdLst/>
                <a:ahLst/>
                <a:cxnLst>
                  <a:cxn ang="0">
                    <a:pos x="23" y="59"/>
                  </a:cxn>
                  <a:cxn ang="0">
                    <a:pos x="12" y="82"/>
                  </a:cxn>
                  <a:cxn ang="0">
                    <a:pos x="9" y="85"/>
                  </a:cxn>
                  <a:cxn ang="0">
                    <a:pos x="20" y="89"/>
                  </a:cxn>
                  <a:cxn ang="0">
                    <a:pos x="37" y="95"/>
                  </a:cxn>
                  <a:cxn ang="0">
                    <a:pos x="55" y="76"/>
                  </a:cxn>
                  <a:cxn ang="0">
                    <a:pos x="63" y="70"/>
                  </a:cxn>
                  <a:cxn ang="0">
                    <a:pos x="78" y="82"/>
                  </a:cxn>
                  <a:cxn ang="0">
                    <a:pos x="92" y="92"/>
                  </a:cxn>
                  <a:cxn ang="0">
                    <a:pos x="147" y="91"/>
                  </a:cxn>
                  <a:cxn ang="0">
                    <a:pos x="178" y="88"/>
                  </a:cxn>
                  <a:cxn ang="0">
                    <a:pos x="178" y="65"/>
                  </a:cxn>
                  <a:cxn ang="0">
                    <a:pos x="171" y="49"/>
                  </a:cxn>
                  <a:cxn ang="0">
                    <a:pos x="123" y="46"/>
                  </a:cxn>
                  <a:cxn ang="0">
                    <a:pos x="87" y="40"/>
                  </a:cxn>
                  <a:cxn ang="0">
                    <a:pos x="65" y="0"/>
                  </a:cxn>
                  <a:cxn ang="0">
                    <a:pos x="41" y="29"/>
                  </a:cxn>
                  <a:cxn ang="0">
                    <a:pos x="20" y="18"/>
                  </a:cxn>
                  <a:cxn ang="0">
                    <a:pos x="14" y="19"/>
                  </a:cxn>
                  <a:cxn ang="0">
                    <a:pos x="6" y="47"/>
                  </a:cxn>
                  <a:cxn ang="0">
                    <a:pos x="23" y="59"/>
                  </a:cxn>
                </a:cxnLst>
                <a:rect l="0" t="0" r="r" b="b"/>
                <a:pathLst>
                  <a:path w="180" h="97">
                    <a:moveTo>
                      <a:pt x="23" y="59"/>
                    </a:moveTo>
                    <a:cubicBezTo>
                      <a:pt x="24" y="66"/>
                      <a:pt x="12" y="82"/>
                      <a:pt x="12" y="82"/>
                    </a:cubicBezTo>
                    <a:cubicBezTo>
                      <a:pt x="9" y="85"/>
                      <a:pt x="9" y="85"/>
                      <a:pt x="9" y="85"/>
                    </a:cubicBezTo>
                    <a:cubicBezTo>
                      <a:pt x="14" y="86"/>
                      <a:pt x="17" y="88"/>
                      <a:pt x="20" y="89"/>
                    </a:cubicBezTo>
                    <a:cubicBezTo>
                      <a:pt x="26" y="95"/>
                      <a:pt x="33" y="97"/>
                      <a:pt x="37" y="95"/>
                    </a:cubicBezTo>
                    <a:cubicBezTo>
                      <a:pt x="41" y="93"/>
                      <a:pt x="53" y="73"/>
                      <a:pt x="55" y="76"/>
                    </a:cubicBezTo>
                    <a:cubicBezTo>
                      <a:pt x="57" y="73"/>
                      <a:pt x="60" y="71"/>
                      <a:pt x="63" y="70"/>
                    </a:cubicBezTo>
                    <a:cubicBezTo>
                      <a:pt x="78" y="67"/>
                      <a:pt x="78" y="75"/>
                      <a:pt x="78" y="82"/>
                    </a:cubicBezTo>
                    <a:cubicBezTo>
                      <a:pt x="79" y="89"/>
                      <a:pt x="80" y="91"/>
                      <a:pt x="92" y="92"/>
                    </a:cubicBezTo>
                    <a:cubicBezTo>
                      <a:pt x="104" y="93"/>
                      <a:pt x="120" y="88"/>
                      <a:pt x="147" y="91"/>
                    </a:cubicBezTo>
                    <a:cubicBezTo>
                      <a:pt x="174" y="95"/>
                      <a:pt x="178" y="93"/>
                      <a:pt x="178" y="88"/>
                    </a:cubicBezTo>
                    <a:cubicBezTo>
                      <a:pt x="178" y="83"/>
                      <a:pt x="176" y="73"/>
                      <a:pt x="178" y="65"/>
                    </a:cubicBezTo>
                    <a:cubicBezTo>
                      <a:pt x="180" y="57"/>
                      <a:pt x="178" y="51"/>
                      <a:pt x="171" y="49"/>
                    </a:cubicBezTo>
                    <a:cubicBezTo>
                      <a:pt x="164" y="48"/>
                      <a:pt x="136" y="46"/>
                      <a:pt x="123" y="46"/>
                    </a:cubicBezTo>
                    <a:cubicBezTo>
                      <a:pt x="110" y="46"/>
                      <a:pt x="92" y="42"/>
                      <a:pt x="87" y="40"/>
                    </a:cubicBezTo>
                    <a:cubicBezTo>
                      <a:pt x="82" y="39"/>
                      <a:pt x="63" y="18"/>
                      <a:pt x="65" y="0"/>
                    </a:cubicBezTo>
                    <a:cubicBezTo>
                      <a:pt x="57" y="6"/>
                      <a:pt x="45" y="25"/>
                      <a:pt x="41" y="29"/>
                    </a:cubicBezTo>
                    <a:cubicBezTo>
                      <a:pt x="37" y="20"/>
                      <a:pt x="25" y="18"/>
                      <a:pt x="20" y="18"/>
                    </a:cubicBezTo>
                    <a:cubicBezTo>
                      <a:pt x="14" y="19"/>
                      <a:pt x="14" y="19"/>
                      <a:pt x="14" y="19"/>
                    </a:cubicBezTo>
                    <a:cubicBezTo>
                      <a:pt x="2" y="25"/>
                      <a:pt x="0" y="37"/>
                      <a:pt x="6" y="47"/>
                    </a:cubicBezTo>
                    <a:cubicBezTo>
                      <a:pt x="12" y="57"/>
                      <a:pt x="22" y="53"/>
                      <a:pt x="23" y="59"/>
                    </a:cubicBezTo>
                    <a:close/>
                  </a:path>
                </a:pathLst>
              </a:custGeom>
              <a:solidFill>
                <a:srgbClr val="FEEAB2"/>
              </a:solidFill>
              <a:ln w="9525">
                <a:noFill/>
                <a:round/>
                <a:headEnd/>
                <a:tailEnd/>
              </a:ln>
            </p:spPr>
            <p:txBody>
              <a:bodyPr/>
              <a:lstStyle/>
              <a:p>
                <a:endParaRPr lang="zh-CN" altLang="en-US"/>
              </a:p>
            </p:txBody>
          </p:sp>
          <p:sp>
            <p:nvSpPr>
              <p:cNvPr id="392" name="Freeform 58"/>
              <p:cNvSpPr>
                <a:spLocks/>
              </p:cNvSpPr>
              <p:nvPr/>
            </p:nvSpPr>
            <p:spPr bwMode="auto">
              <a:xfrm>
                <a:off x="4230" y="1651"/>
                <a:ext cx="404" cy="175"/>
              </a:xfrm>
              <a:custGeom>
                <a:avLst/>
                <a:gdLst/>
                <a:ahLst/>
                <a:cxnLst>
                  <a:cxn ang="0">
                    <a:pos x="198" y="55"/>
                  </a:cxn>
                  <a:cxn ang="0">
                    <a:pos x="197" y="31"/>
                  </a:cxn>
                  <a:cxn ang="0">
                    <a:pos x="165" y="29"/>
                  </a:cxn>
                  <a:cxn ang="0">
                    <a:pos x="122" y="28"/>
                  </a:cxn>
                  <a:cxn ang="0">
                    <a:pos x="99" y="27"/>
                  </a:cxn>
                  <a:cxn ang="0">
                    <a:pos x="84" y="16"/>
                  </a:cxn>
                  <a:cxn ang="0">
                    <a:pos x="74" y="3"/>
                  </a:cxn>
                  <a:cxn ang="0">
                    <a:pos x="56" y="22"/>
                  </a:cxn>
                  <a:cxn ang="0">
                    <a:pos x="39" y="16"/>
                  </a:cxn>
                  <a:cxn ang="0">
                    <a:pos x="37" y="15"/>
                  </a:cxn>
                  <a:cxn ang="0">
                    <a:pos x="36" y="15"/>
                  </a:cxn>
                  <a:cxn ang="0">
                    <a:pos x="34" y="14"/>
                  </a:cxn>
                  <a:cxn ang="0">
                    <a:pos x="34" y="14"/>
                  </a:cxn>
                  <a:cxn ang="0">
                    <a:pos x="28" y="12"/>
                  </a:cxn>
                  <a:cxn ang="0">
                    <a:pos x="28" y="12"/>
                  </a:cxn>
                  <a:cxn ang="0">
                    <a:pos x="6" y="24"/>
                  </a:cxn>
                  <a:cxn ang="0">
                    <a:pos x="27" y="49"/>
                  </a:cxn>
                  <a:cxn ang="0">
                    <a:pos x="37" y="55"/>
                  </a:cxn>
                  <a:cxn ang="0">
                    <a:pos x="25" y="79"/>
                  </a:cxn>
                  <a:cxn ang="0">
                    <a:pos x="46" y="86"/>
                  </a:cxn>
                  <a:cxn ang="0">
                    <a:pos x="60" y="84"/>
                  </a:cxn>
                  <a:cxn ang="0">
                    <a:pos x="65" y="67"/>
                  </a:cxn>
                  <a:cxn ang="0">
                    <a:pos x="75" y="51"/>
                  </a:cxn>
                  <a:cxn ang="0">
                    <a:pos x="96" y="78"/>
                  </a:cxn>
                  <a:cxn ang="0">
                    <a:pos x="139" y="77"/>
                  </a:cxn>
                  <a:cxn ang="0">
                    <a:pos x="192" y="75"/>
                  </a:cxn>
                  <a:cxn ang="0">
                    <a:pos x="198" y="55"/>
                  </a:cxn>
                </a:cxnLst>
                <a:rect l="0" t="0" r="r" b="b"/>
                <a:pathLst>
                  <a:path w="200" h="87">
                    <a:moveTo>
                      <a:pt x="198" y="55"/>
                    </a:moveTo>
                    <a:cubicBezTo>
                      <a:pt x="197" y="45"/>
                      <a:pt x="200" y="35"/>
                      <a:pt x="197" y="31"/>
                    </a:cubicBezTo>
                    <a:cubicBezTo>
                      <a:pt x="193" y="26"/>
                      <a:pt x="183" y="29"/>
                      <a:pt x="165" y="29"/>
                    </a:cubicBezTo>
                    <a:cubicBezTo>
                      <a:pt x="147" y="28"/>
                      <a:pt x="135" y="30"/>
                      <a:pt x="122" y="28"/>
                    </a:cubicBezTo>
                    <a:cubicBezTo>
                      <a:pt x="110" y="27"/>
                      <a:pt x="108" y="24"/>
                      <a:pt x="99" y="27"/>
                    </a:cubicBezTo>
                    <a:cubicBezTo>
                      <a:pt x="92" y="27"/>
                      <a:pt x="89" y="23"/>
                      <a:pt x="84" y="16"/>
                    </a:cubicBezTo>
                    <a:cubicBezTo>
                      <a:pt x="80" y="12"/>
                      <a:pt x="77" y="6"/>
                      <a:pt x="74" y="3"/>
                    </a:cubicBezTo>
                    <a:cubicBezTo>
                      <a:pt x="72" y="0"/>
                      <a:pt x="59" y="20"/>
                      <a:pt x="56" y="22"/>
                    </a:cubicBezTo>
                    <a:cubicBezTo>
                      <a:pt x="52" y="24"/>
                      <a:pt x="45" y="22"/>
                      <a:pt x="39" y="16"/>
                    </a:cubicBezTo>
                    <a:cubicBezTo>
                      <a:pt x="38" y="16"/>
                      <a:pt x="37" y="16"/>
                      <a:pt x="37" y="15"/>
                    </a:cubicBezTo>
                    <a:cubicBezTo>
                      <a:pt x="37" y="15"/>
                      <a:pt x="36" y="15"/>
                      <a:pt x="36" y="15"/>
                    </a:cubicBezTo>
                    <a:cubicBezTo>
                      <a:pt x="36" y="15"/>
                      <a:pt x="35" y="14"/>
                      <a:pt x="34" y="14"/>
                    </a:cubicBezTo>
                    <a:cubicBezTo>
                      <a:pt x="34" y="14"/>
                      <a:pt x="34" y="14"/>
                      <a:pt x="34" y="14"/>
                    </a:cubicBezTo>
                    <a:cubicBezTo>
                      <a:pt x="32" y="13"/>
                      <a:pt x="30" y="13"/>
                      <a:pt x="28" y="12"/>
                    </a:cubicBezTo>
                    <a:cubicBezTo>
                      <a:pt x="28" y="12"/>
                      <a:pt x="28" y="12"/>
                      <a:pt x="28" y="12"/>
                    </a:cubicBezTo>
                    <a:cubicBezTo>
                      <a:pt x="20" y="11"/>
                      <a:pt x="9" y="13"/>
                      <a:pt x="6" y="24"/>
                    </a:cubicBezTo>
                    <a:cubicBezTo>
                      <a:pt x="0" y="42"/>
                      <a:pt x="19" y="48"/>
                      <a:pt x="27" y="49"/>
                    </a:cubicBezTo>
                    <a:cubicBezTo>
                      <a:pt x="35" y="50"/>
                      <a:pt x="40" y="50"/>
                      <a:pt x="37" y="55"/>
                    </a:cubicBezTo>
                    <a:cubicBezTo>
                      <a:pt x="34" y="60"/>
                      <a:pt x="30" y="72"/>
                      <a:pt x="25" y="79"/>
                    </a:cubicBezTo>
                    <a:cubicBezTo>
                      <a:pt x="31" y="77"/>
                      <a:pt x="41" y="84"/>
                      <a:pt x="46" y="86"/>
                    </a:cubicBezTo>
                    <a:cubicBezTo>
                      <a:pt x="52" y="87"/>
                      <a:pt x="57" y="87"/>
                      <a:pt x="60" y="84"/>
                    </a:cubicBezTo>
                    <a:cubicBezTo>
                      <a:pt x="63" y="81"/>
                      <a:pt x="64" y="75"/>
                      <a:pt x="65" y="67"/>
                    </a:cubicBezTo>
                    <a:cubicBezTo>
                      <a:pt x="66" y="61"/>
                      <a:pt x="65" y="53"/>
                      <a:pt x="75" y="51"/>
                    </a:cubicBezTo>
                    <a:cubicBezTo>
                      <a:pt x="87" y="50"/>
                      <a:pt x="84" y="73"/>
                      <a:pt x="96" y="78"/>
                    </a:cubicBezTo>
                    <a:cubicBezTo>
                      <a:pt x="108" y="82"/>
                      <a:pt x="122" y="77"/>
                      <a:pt x="139" y="77"/>
                    </a:cubicBezTo>
                    <a:cubicBezTo>
                      <a:pt x="158" y="77"/>
                      <a:pt x="185" y="79"/>
                      <a:pt x="192" y="75"/>
                    </a:cubicBezTo>
                    <a:cubicBezTo>
                      <a:pt x="199" y="72"/>
                      <a:pt x="200" y="66"/>
                      <a:pt x="198" y="55"/>
                    </a:cubicBezTo>
                    <a:close/>
                  </a:path>
                </a:pathLst>
              </a:custGeom>
              <a:solidFill>
                <a:srgbClr val="FEEAB2"/>
              </a:solidFill>
              <a:ln w="9525">
                <a:noFill/>
                <a:round/>
                <a:headEnd/>
                <a:tailEnd/>
              </a:ln>
            </p:spPr>
            <p:txBody>
              <a:bodyPr/>
              <a:lstStyle/>
              <a:p>
                <a:endParaRPr lang="zh-CN" altLang="en-US"/>
              </a:p>
            </p:txBody>
          </p:sp>
          <p:sp>
            <p:nvSpPr>
              <p:cNvPr id="393" name="Freeform 59"/>
              <p:cNvSpPr>
                <a:spLocks/>
              </p:cNvSpPr>
              <p:nvPr/>
            </p:nvSpPr>
            <p:spPr bwMode="auto">
              <a:xfrm>
                <a:off x="4224" y="1735"/>
                <a:ext cx="71" cy="93"/>
              </a:xfrm>
              <a:custGeom>
                <a:avLst/>
                <a:gdLst/>
                <a:ahLst/>
                <a:cxnLst>
                  <a:cxn ang="0">
                    <a:pos x="35" y="8"/>
                  </a:cxn>
                  <a:cxn ang="0">
                    <a:pos x="30" y="7"/>
                  </a:cxn>
                  <a:cxn ang="0">
                    <a:pos x="13" y="0"/>
                  </a:cxn>
                  <a:cxn ang="0">
                    <a:pos x="1" y="14"/>
                  </a:cxn>
                  <a:cxn ang="0">
                    <a:pos x="5" y="34"/>
                  </a:cxn>
                  <a:cxn ang="0">
                    <a:pos x="17" y="34"/>
                  </a:cxn>
                  <a:cxn ang="0">
                    <a:pos x="35" y="8"/>
                  </a:cxn>
                </a:cxnLst>
                <a:rect l="0" t="0" r="r" b="b"/>
                <a:pathLst>
                  <a:path w="35" h="46">
                    <a:moveTo>
                      <a:pt x="35" y="8"/>
                    </a:moveTo>
                    <a:cubicBezTo>
                      <a:pt x="33" y="8"/>
                      <a:pt x="32" y="8"/>
                      <a:pt x="30" y="7"/>
                    </a:cubicBezTo>
                    <a:cubicBezTo>
                      <a:pt x="26" y="7"/>
                      <a:pt x="18" y="5"/>
                      <a:pt x="13" y="0"/>
                    </a:cubicBezTo>
                    <a:cubicBezTo>
                      <a:pt x="9" y="7"/>
                      <a:pt x="1" y="14"/>
                      <a:pt x="1" y="14"/>
                    </a:cubicBezTo>
                    <a:cubicBezTo>
                      <a:pt x="1" y="14"/>
                      <a:pt x="0" y="22"/>
                      <a:pt x="5" y="34"/>
                    </a:cubicBezTo>
                    <a:cubicBezTo>
                      <a:pt x="9" y="46"/>
                      <a:pt x="15" y="38"/>
                      <a:pt x="17" y="34"/>
                    </a:cubicBezTo>
                    <a:cubicBezTo>
                      <a:pt x="19" y="30"/>
                      <a:pt x="27" y="15"/>
                      <a:pt x="35" y="8"/>
                    </a:cubicBezTo>
                    <a:close/>
                  </a:path>
                </a:pathLst>
              </a:custGeom>
              <a:solidFill>
                <a:srgbClr val="FEEAB2"/>
              </a:solidFill>
              <a:ln w="9525">
                <a:noFill/>
                <a:round/>
                <a:headEnd/>
                <a:tailEnd/>
              </a:ln>
            </p:spPr>
            <p:txBody>
              <a:bodyPr/>
              <a:lstStyle/>
              <a:p>
                <a:endParaRPr lang="zh-CN" altLang="en-US"/>
              </a:p>
            </p:txBody>
          </p:sp>
          <p:sp>
            <p:nvSpPr>
              <p:cNvPr id="394" name="Freeform 60"/>
              <p:cNvSpPr>
                <a:spLocks/>
              </p:cNvSpPr>
              <p:nvPr/>
            </p:nvSpPr>
            <p:spPr bwMode="auto">
              <a:xfrm>
                <a:off x="4252" y="1771"/>
                <a:ext cx="392" cy="171"/>
              </a:xfrm>
              <a:custGeom>
                <a:avLst/>
                <a:gdLst/>
                <a:ahLst/>
                <a:cxnLst>
                  <a:cxn ang="0">
                    <a:pos x="189" y="46"/>
                  </a:cxn>
                  <a:cxn ang="0">
                    <a:pos x="183" y="27"/>
                  </a:cxn>
                  <a:cxn ang="0">
                    <a:pos x="144" y="26"/>
                  </a:cxn>
                  <a:cxn ang="0">
                    <a:pos x="104" y="27"/>
                  </a:cxn>
                  <a:cxn ang="0">
                    <a:pos x="82" y="24"/>
                  </a:cxn>
                  <a:cxn ang="0">
                    <a:pos x="71" y="14"/>
                  </a:cxn>
                  <a:cxn ang="0">
                    <a:pos x="55" y="0"/>
                  </a:cxn>
                  <a:cxn ang="0">
                    <a:pos x="54" y="7"/>
                  </a:cxn>
                  <a:cxn ang="0">
                    <a:pos x="49" y="24"/>
                  </a:cxn>
                  <a:cxn ang="0">
                    <a:pos x="35" y="26"/>
                  </a:cxn>
                  <a:cxn ang="0">
                    <a:pos x="14" y="19"/>
                  </a:cxn>
                  <a:cxn ang="0">
                    <a:pos x="14" y="19"/>
                  </a:cxn>
                  <a:cxn ang="0">
                    <a:pos x="0" y="38"/>
                  </a:cxn>
                  <a:cxn ang="0">
                    <a:pos x="20" y="59"/>
                  </a:cxn>
                  <a:cxn ang="0">
                    <a:pos x="41" y="65"/>
                  </a:cxn>
                  <a:cxn ang="0">
                    <a:pos x="39" y="84"/>
                  </a:cxn>
                  <a:cxn ang="0">
                    <a:pos x="41" y="83"/>
                  </a:cxn>
                  <a:cxn ang="0">
                    <a:pos x="59" y="84"/>
                  </a:cxn>
                  <a:cxn ang="0">
                    <a:pos x="64" y="70"/>
                  </a:cxn>
                  <a:cxn ang="0">
                    <a:pos x="74" y="52"/>
                  </a:cxn>
                  <a:cxn ang="0">
                    <a:pos x="90" y="76"/>
                  </a:cxn>
                  <a:cxn ang="0">
                    <a:pos x="135" y="80"/>
                  </a:cxn>
                  <a:cxn ang="0">
                    <a:pos x="189" y="70"/>
                  </a:cxn>
                  <a:cxn ang="0">
                    <a:pos x="189" y="46"/>
                  </a:cxn>
                </a:cxnLst>
                <a:rect l="0" t="0" r="r" b="b"/>
                <a:pathLst>
                  <a:path w="194" h="85">
                    <a:moveTo>
                      <a:pt x="189" y="46"/>
                    </a:moveTo>
                    <a:cubicBezTo>
                      <a:pt x="187" y="37"/>
                      <a:pt x="189" y="28"/>
                      <a:pt x="183" y="27"/>
                    </a:cubicBezTo>
                    <a:cubicBezTo>
                      <a:pt x="176" y="26"/>
                      <a:pt x="165" y="25"/>
                      <a:pt x="144" y="26"/>
                    </a:cubicBezTo>
                    <a:cubicBezTo>
                      <a:pt x="124" y="27"/>
                      <a:pt x="117" y="27"/>
                      <a:pt x="104" y="27"/>
                    </a:cubicBezTo>
                    <a:cubicBezTo>
                      <a:pt x="96" y="27"/>
                      <a:pt x="88" y="27"/>
                      <a:pt x="82" y="24"/>
                    </a:cubicBezTo>
                    <a:cubicBezTo>
                      <a:pt x="77" y="22"/>
                      <a:pt x="73" y="16"/>
                      <a:pt x="71" y="14"/>
                    </a:cubicBezTo>
                    <a:cubicBezTo>
                      <a:pt x="67" y="10"/>
                      <a:pt x="61" y="4"/>
                      <a:pt x="55" y="0"/>
                    </a:cubicBezTo>
                    <a:cubicBezTo>
                      <a:pt x="55" y="2"/>
                      <a:pt x="54" y="5"/>
                      <a:pt x="54" y="7"/>
                    </a:cubicBezTo>
                    <a:cubicBezTo>
                      <a:pt x="53" y="15"/>
                      <a:pt x="52" y="21"/>
                      <a:pt x="49" y="24"/>
                    </a:cubicBezTo>
                    <a:cubicBezTo>
                      <a:pt x="46" y="27"/>
                      <a:pt x="41" y="27"/>
                      <a:pt x="35" y="26"/>
                    </a:cubicBezTo>
                    <a:cubicBezTo>
                      <a:pt x="30" y="24"/>
                      <a:pt x="20" y="17"/>
                      <a:pt x="14" y="19"/>
                    </a:cubicBezTo>
                    <a:cubicBezTo>
                      <a:pt x="14" y="19"/>
                      <a:pt x="14" y="19"/>
                      <a:pt x="14" y="19"/>
                    </a:cubicBezTo>
                    <a:cubicBezTo>
                      <a:pt x="7" y="21"/>
                      <a:pt x="0" y="26"/>
                      <a:pt x="0" y="38"/>
                    </a:cubicBezTo>
                    <a:cubicBezTo>
                      <a:pt x="1" y="50"/>
                      <a:pt x="9" y="59"/>
                      <a:pt x="20" y="59"/>
                    </a:cubicBezTo>
                    <a:cubicBezTo>
                      <a:pt x="31" y="60"/>
                      <a:pt x="40" y="61"/>
                      <a:pt x="41" y="65"/>
                    </a:cubicBezTo>
                    <a:cubicBezTo>
                      <a:pt x="42" y="68"/>
                      <a:pt x="41" y="77"/>
                      <a:pt x="39" y="84"/>
                    </a:cubicBezTo>
                    <a:cubicBezTo>
                      <a:pt x="39" y="83"/>
                      <a:pt x="40" y="83"/>
                      <a:pt x="41" y="83"/>
                    </a:cubicBezTo>
                    <a:cubicBezTo>
                      <a:pt x="50" y="81"/>
                      <a:pt x="55" y="84"/>
                      <a:pt x="59" y="84"/>
                    </a:cubicBezTo>
                    <a:cubicBezTo>
                      <a:pt x="63" y="85"/>
                      <a:pt x="63" y="78"/>
                      <a:pt x="64" y="70"/>
                    </a:cubicBezTo>
                    <a:cubicBezTo>
                      <a:pt x="66" y="62"/>
                      <a:pt x="69" y="52"/>
                      <a:pt x="74" y="52"/>
                    </a:cubicBezTo>
                    <a:cubicBezTo>
                      <a:pt x="81" y="50"/>
                      <a:pt x="86" y="70"/>
                      <a:pt x="90" y="76"/>
                    </a:cubicBezTo>
                    <a:cubicBezTo>
                      <a:pt x="94" y="81"/>
                      <a:pt x="119" y="81"/>
                      <a:pt x="135" y="80"/>
                    </a:cubicBezTo>
                    <a:cubicBezTo>
                      <a:pt x="152" y="79"/>
                      <a:pt x="185" y="75"/>
                      <a:pt x="189" y="70"/>
                    </a:cubicBezTo>
                    <a:cubicBezTo>
                      <a:pt x="194" y="65"/>
                      <a:pt x="191" y="55"/>
                      <a:pt x="189" y="46"/>
                    </a:cubicBezTo>
                    <a:close/>
                  </a:path>
                </a:pathLst>
              </a:custGeom>
              <a:solidFill>
                <a:srgbClr val="FEEAB2"/>
              </a:solidFill>
              <a:ln w="9525">
                <a:noFill/>
                <a:round/>
                <a:headEnd/>
                <a:tailEnd/>
              </a:ln>
            </p:spPr>
            <p:txBody>
              <a:bodyPr/>
              <a:lstStyle/>
              <a:p>
                <a:endParaRPr lang="zh-CN" altLang="en-US"/>
              </a:p>
            </p:txBody>
          </p:sp>
          <p:sp>
            <p:nvSpPr>
              <p:cNvPr id="395" name="Freeform 61"/>
              <p:cNvSpPr>
                <a:spLocks/>
              </p:cNvSpPr>
              <p:nvPr/>
            </p:nvSpPr>
            <p:spPr bwMode="auto">
              <a:xfrm>
                <a:off x="4232" y="1856"/>
                <a:ext cx="63" cy="82"/>
              </a:xfrm>
              <a:custGeom>
                <a:avLst/>
                <a:gdLst/>
                <a:ahLst/>
                <a:cxnLst>
                  <a:cxn ang="0">
                    <a:pos x="30" y="17"/>
                  </a:cxn>
                  <a:cxn ang="0">
                    <a:pos x="10" y="0"/>
                  </a:cxn>
                  <a:cxn ang="0">
                    <a:pos x="1" y="17"/>
                  </a:cxn>
                  <a:cxn ang="0">
                    <a:pos x="8" y="38"/>
                  </a:cxn>
                  <a:cxn ang="0">
                    <a:pos x="24" y="27"/>
                  </a:cxn>
                  <a:cxn ang="0">
                    <a:pos x="31" y="18"/>
                  </a:cxn>
                  <a:cxn ang="0">
                    <a:pos x="30" y="17"/>
                  </a:cxn>
                </a:cxnLst>
                <a:rect l="0" t="0" r="r" b="b"/>
                <a:pathLst>
                  <a:path w="31" h="41">
                    <a:moveTo>
                      <a:pt x="30" y="17"/>
                    </a:moveTo>
                    <a:cubicBezTo>
                      <a:pt x="20" y="17"/>
                      <a:pt x="12" y="10"/>
                      <a:pt x="10" y="0"/>
                    </a:cubicBezTo>
                    <a:cubicBezTo>
                      <a:pt x="9" y="4"/>
                      <a:pt x="0" y="10"/>
                      <a:pt x="1" y="17"/>
                    </a:cubicBezTo>
                    <a:cubicBezTo>
                      <a:pt x="1" y="25"/>
                      <a:pt x="4" y="35"/>
                      <a:pt x="8" y="38"/>
                    </a:cubicBezTo>
                    <a:cubicBezTo>
                      <a:pt x="11" y="41"/>
                      <a:pt x="22" y="31"/>
                      <a:pt x="24" y="27"/>
                    </a:cubicBezTo>
                    <a:cubicBezTo>
                      <a:pt x="25" y="25"/>
                      <a:pt x="29" y="21"/>
                      <a:pt x="31" y="18"/>
                    </a:cubicBezTo>
                    <a:cubicBezTo>
                      <a:pt x="31" y="18"/>
                      <a:pt x="30" y="18"/>
                      <a:pt x="30" y="17"/>
                    </a:cubicBezTo>
                    <a:close/>
                  </a:path>
                </a:pathLst>
              </a:custGeom>
              <a:solidFill>
                <a:srgbClr val="FEEAB2"/>
              </a:solidFill>
              <a:ln w="9525">
                <a:noFill/>
                <a:round/>
                <a:headEnd/>
                <a:tailEnd/>
              </a:ln>
            </p:spPr>
            <p:txBody>
              <a:bodyPr/>
              <a:lstStyle/>
              <a:p>
                <a:endParaRPr lang="zh-CN" altLang="en-US"/>
              </a:p>
            </p:txBody>
          </p:sp>
          <p:sp>
            <p:nvSpPr>
              <p:cNvPr id="396" name="Freeform 62"/>
              <p:cNvSpPr>
                <a:spLocks/>
              </p:cNvSpPr>
              <p:nvPr/>
            </p:nvSpPr>
            <p:spPr bwMode="auto">
              <a:xfrm>
                <a:off x="4260" y="1898"/>
                <a:ext cx="77" cy="138"/>
              </a:xfrm>
              <a:custGeom>
                <a:avLst/>
                <a:gdLst/>
                <a:ahLst/>
                <a:cxnLst>
                  <a:cxn ang="0">
                    <a:pos x="23" y="52"/>
                  </a:cxn>
                  <a:cxn ang="0">
                    <a:pos x="30" y="48"/>
                  </a:cxn>
                  <a:cxn ang="0">
                    <a:pos x="29" y="41"/>
                  </a:cxn>
                  <a:cxn ang="0">
                    <a:pos x="37" y="20"/>
                  </a:cxn>
                  <a:cxn ang="0">
                    <a:pos x="35" y="21"/>
                  </a:cxn>
                  <a:cxn ang="0">
                    <a:pos x="37" y="2"/>
                  </a:cxn>
                  <a:cxn ang="0">
                    <a:pos x="35" y="0"/>
                  </a:cxn>
                  <a:cxn ang="0">
                    <a:pos x="11" y="34"/>
                  </a:cxn>
                  <a:cxn ang="0">
                    <a:pos x="1" y="50"/>
                  </a:cxn>
                  <a:cxn ang="0">
                    <a:pos x="9" y="66"/>
                  </a:cxn>
                  <a:cxn ang="0">
                    <a:pos x="23" y="52"/>
                  </a:cxn>
                </a:cxnLst>
                <a:rect l="0" t="0" r="r" b="b"/>
                <a:pathLst>
                  <a:path w="38" h="69">
                    <a:moveTo>
                      <a:pt x="23" y="52"/>
                    </a:moveTo>
                    <a:cubicBezTo>
                      <a:pt x="25" y="51"/>
                      <a:pt x="28" y="49"/>
                      <a:pt x="30" y="48"/>
                    </a:cubicBezTo>
                    <a:cubicBezTo>
                      <a:pt x="29" y="46"/>
                      <a:pt x="29" y="44"/>
                      <a:pt x="29" y="41"/>
                    </a:cubicBezTo>
                    <a:cubicBezTo>
                      <a:pt x="29" y="27"/>
                      <a:pt x="28" y="22"/>
                      <a:pt x="37" y="20"/>
                    </a:cubicBezTo>
                    <a:cubicBezTo>
                      <a:pt x="36" y="20"/>
                      <a:pt x="35" y="20"/>
                      <a:pt x="35" y="21"/>
                    </a:cubicBezTo>
                    <a:cubicBezTo>
                      <a:pt x="37" y="14"/>
                      <a:pt x="38" y="5"/>
                      <a:pt x="37" y="2"/>
                    </a:cubicBezTo>
                    <a:cubicBezTo>
                      <a:pt x="37" y="1"/>
                      <a:pt x="36" y="0"/>
                      <a:pt x="35" y="0"/>
                    </a:cubicBezTo>
                    <a:cubicBezTo>
                      <a:pt x="28" y="13"/>
                      <a:pt x="17" y="28"/>
                      <a:pt x="11" y="34"/>
                    </a:cubicBezTo>
                    <a:cubicBezTo>
                      <a:pt x="3" y="41"/>
                      <a:pt x="0" y="43"/>
                      <a:pt x="1" y="50"/>
                    </a:cubicBezTo>
                    <a:cubicBezTo>
                      <a:pt x="1" y="57"/>
                      <a:pt x="3" y="69"/>
                      <a:pt x="9" y="66"/>
                    </a:cubicBezTo>
                    <a:cubicBezTo>
                      <a:pt x="16" y="64"/>
                      <a:pt x="19" y="54"/>
                      <a:pt x="23" y="52"/>
                    </a:cubicBezTo>
                    <a:close/>
                  </a:path>
                </a:pathLst>
              </a:custGeom>
              <a:solidFill>
                <a:srgbClr val="FEEAB2"/>
              </a:solidFill>
              <a:ln w="9525">
                <a:noFill/>
                <a:round/>
                <a:headEnd/>
                <a:tailEnd/>
              </a:ln>
            </p:spPr>
            <p:txBody>
              <a:bodyPr/>
              <a:lstStyle/>
              <a:p>
                <a:endParaRPr lang="zh-CN" altLang="en-US"/>
              </a:p>
            </p:txBody>
          </p:sp>
          <p:sp>
            <p:nvSpPr>
              <p:cNvPr id="397" name="Freeform 63"/>
              <p:cNvSpPr>
                <a:spLocks/>
              </p:cNvSpPr>
              <p:nvPr/>
            </p:nvSpPr>
            <p:spPr bwMode="auto">
              <a:xfrm>
                <a:off x="4438" y="3328"/>
                <a:ext cx="258" cy="257"/>
              </a:xfrm>
              <a:custGeom>
                <a:avLst/>
                <a:gdLst/>
                <a:ahLst/>
                <a:cxnLst>
                  <a:cxn ang="0">
                    <a:pos x="128" y="44"/>
                  </a:cxn>
                  <a:cxn ang="0">
                    <a:pos x="91" y="2"/>
                  </a:cxn>
                  <a:cxn ang="0">
                    <a:pos x="58" y="53"/>
                  </a:cxn>
                  <a:cxn ang="0">
                    <a:pos x="14" y="89"/>
                  </a:cxn>
                  <a:cxn ang="0">
                    <a:pos x="3" y="116"/>
                  </a:cxn>
                  <a:cxn ang="0">
                    <a:pos x="25" y="118"/>
                  </a:cxn>
                  <a:cxn ang="0">
                    <a:pos x="32" y="91"/>
                  </a:cxn>
                  <a:cxn ang="0">
                    <a:pos x="50" y="81"/>
                  </a:cxn>
                  <a:cxn ang="0">
                    <a:pos x="70" y="73"/>
                  </a:cxn>
                  <a:cxn ang="0">
                    <a:pos x="92" y="37"/>
                  </a:cxn>
                  <a:cxn ang="0">
                    <a:pos x="115" y="72"/>
                  </a:cxn>
                  <a:cxn ang="0">
                    <a:pos x="128" y="43"/>
                  </a:cxn>
                </a:cxnLst>
                <a:rect l="0" t="0" r="r" b="b"/>
                <a:pathLst>
                  <a:path w="128" h="128">
                    <a:moveTo>
                      <a:pt x="128" y="44"/>
                    </a:moveTo>
                    <a:cubicBezTo>
                      <a:pt x="127" y="30"/>
                      <a:pt x="107" y="0"/>
                      <a:pt x="91" y="2"/>
                    </a:cubicBezTo>
                    <a:cubicBezTo>
                      <a:pt x="73" y="4"/>
                      <a:pt x="69" y="40"/>
                      <a:pt x="58" y="53"/>
                    </a:cubicBezTo>
                    <a:cubicBezTo>
                      <a:pt x="45" y="67"/>
                      <a:pt x="27" y="74"/>
                      <a:pt x="14" y="89"/>
                    </a:cubicBezTo>
                    <a:cubicBezTo>
                      <a:pt x="9" y="95"/>
                      <a:pt x="0" y="106"/>
                      <a:pt x="3" y="116"/>
                    </a:cubicBezTo>
                    <a:cubicBezTo>
                      <a:pt x="7" y="128"/>
                      <a:pt x="17" y="121"/>
                      <a:pt x="25" y="118"/>
                    </a:cubicBezTo>
                    <a:cubicBezTo>
                      <a:pt x="1" y="125"/>
                      <a:pt x="24" y="96"/>
                      <a:pt x="32" y="91"/>
                    </a:cubicBezTo>
                    <a:cubicBezTo>
                      <a:pt x="38" y="88"/>
                      <a:pt x="44" y="83"/>
                      <a:pt x="50" y="81"/>
                    </a:cubicBezTo>
                    <a:cubicBezTo>
                      <a:pt x="59" y="78"/>
                      <a:pt x="64" y="82"/>
                      <a:pt x="70" y="73"/>
                    </a:cubicBezTo>
                    <a:cubicBezTo>
                      <a:pt x="78" y="60"/>
                      <a:pt x="75" y="42"/>
                      <a:pt x="92" y="37"/>
                    </a:cubicBezTo>
                    <a:cubicBezTo>
                      <a:pt x="112" y="31"/>
                      <a:pt x="120" y="57"/>
                      <a:pt x="115" y="72"/>
                    </a:cubicBezTo>
                    <a:cubicBezTo>
                      <a:pt x="127" y="75"/>
                      <a:pt x="128" y="51"/>
                      <a:pt x="128" y="43"/>
                    </a:cubicBezTo>
                  </a:path>
                </a:pathLst>
              </a:custGeom>
              <a:solidFill>
                <a:srgbClr val="F9D470"/>
              </a:solidFill>
              <a:ln w="9525">
                <a:noFill/>
                <a:round/>
                <a:headEnd/>
                <a:tailEnd/>
              </a:ln>
            </p:spPr>
            <p:txBody>
              <a:bodyPr/>
              <a:lstStyle/>
              <a:p>
                <a:endParaRPr lang="zh-CN" altLang="en-US"/>
              </a:p>
            </p:txBody>
          </p:sp>
          <p:sp>
            <p:nvSpPr>
              <p:cNvPr id="398" name="Freeform 64"/>
              <p:cNvSpPr>
                <a:spLocks/>
              </p:cNvSpPr>
              <p:nvPr/>
            </p:nvSpPr>
            <p:spPr bwMode="auto">
              <a:xfrm>
                <a:off x="4428" y="3228"/>
                <a:ext cx="151" cy="298"/>
              </a:xfrm>
              <a:custGeom>
                <a:avLst/>
                <a:gdLst/>
                <a:ahLst/>
                <a:cxnLst>
                  <a:cxn ang="0">
                    <a:pos x="66" y="24"/>
                  </a:cxn>
                  <a:cxn ang="0">
                    <a:pos x="73" y="42"/>
                  </a:cxn>
                  <a:cxn ang="0">
                    <a:pos x="70" y="61"/>
                  </a:cxn>
                  <a:cxn ang="0">
                    <a:pos x="55" y="97"/>
                  </a:cxn>
                  <a:cxn ang="0">
                    <a:pos x="0" y="149"/>
                  </a:cxn>
                  <a:cxn ang="0">
                    <a:pos x="11" y="116"/>
                  </a:cxn>
                  <a:cxn ang="0">
                    <a:pos x="36" y="79"/>
                  </a:cxn>
                  <a:cxn ang="0">
                    <a:pos x="43" y="38"/>
                  </a:cxn>
                  <a:cxn ang="0">
                    <a:pos x="56" y="0"/>
                  </a:cxn>
                  <a:cxn ang="0">
                    <a:pos x="64" y="23"/>
                  </a:cxn>
                </a:cxnLst>
                <a:rect l="0" t="0" r="r" b="b"/>
                <a:pathLst>
                  <a:path w="75" h="149">
                    <a:moveTo>
                      <a:pt x="66" y="24"/>
                    </a:moveTo>
                    <a:cubicBezTo>
                      <a:pt x="66" y="32"/>
                      <a:pt x="71" y="36"/>
                      <a:pt x="73" y="42"/>
                    </a:cubicBezTo>
                    <a:cubicBezTo>
                      <a:pt x="75" y="50"/>
                      <a:pt x="72" y="54"/>
                      <a:pt x="70" y="61"/>
                    </a:cubicBezTo>
                    <a:cubicBezTo>
                      <a:pt x="66" y="72"/>
                      <a:pt x="63" y="88"/>
                      <a:pt x="55" y="97"/>
                    </a:cubicBezTo>
                    <a:cubicBezTo>
                      <a:pt x="41" y="114"/>
                      <a:pt x="2" y="122"/>
                      <a:pt x="0" y="149"/>
                    </a:cubicBezTo>
                    <a:cubicBezTo>
                      <a:pt x="3" y="137"/>
                      <a:pt x="5" y="126"/>
                      <a:pt x="11" y="116"/>
                    </a:cubicBezTo>
                    <a:cubicBezTo>
                      <a:pt x="18" y="104"/>
                      <a:pt x="29" y="93"/>
                      <a:pt x="36" y="79"/>
                    </a:cubicBezTo>
                    <a:cubicBezTo>
                      <a:pt x="45" y="64"/>
                      <a:pt x="47" y="56"/>
                      <a:pt x="43" y="38"/>
                    </a:cubicBezTo>
                    <a:cubicBezTo>
                      <a:pt x="41" y="26"/>
                      <a:pt x="41" y="4"/>
                      <a:pt x="56" y="0"/>
                    </a:cubicBezTo>
                    <a:cubicBezTo>
                      <a:pt x="57" y="10"/>
                      <a:pt x="57" y="15"/>
                      <a:pt x="64" y="23"/>
                    </a:cubicBezTo>
                  </a:path>
                </a:pathLst>
              </a:custGeom>
              <a:solidFill>
                <a:srgbClr val="F9D470"/>
              </a:solidFill>
              <a:ln w="9525">
                <a:noFill/>
                <a:round/>
                <a:headEnd/>
                <a:tailEnd/>
              </a:ln>
            </p:spPr>
            <p:txBody>
              <a:bodyPr/>
              <a:lstStyle/>
              <a:p>
                <a:endParaRPr lang="zh-CN" altLang="en-US"/>
              </a:p>
            </p:txBody>
          </p:sp>
          <p:sp>
            <p:nvSpPr>
              <p:cNvPr id="399" name="Freeform 65"/>
              <p:cNvSpPr>
                <a:spLocks/>
              </p:cNvSpPr>
              <p:nvPr/>
            </p:nvSpPr>
            <p:spPr bwMode="auto">
              <a:xfrm>
                <a:off x="4402" y="3563"/>
                <a:ext cx="48" cy="226"/>
              </a:xfrm>
              <a:custGeom>
                <a:avLst/>
                <a:gdLst/>
                <a:ahLst/>
                <a:cxnLst>
                  <a:cxn ang="0">
                    <a:pos x="6" y="0"/>
                  </a:cxn>
                  <a:cxn ang="0">
                    <a:pos x="17" y="25"/>
                  </a:cxn>
                  <a:cxn ang="0">
                    <a:pos x="15" y="40"/>
                  </a:cxn>
                  <a:cxn ang="0">
                    <a:pos x="19" y="55"/>
                  </a:cxn>
                  <a:cxn ang="0">
                    <a:pos x="24" y="113"/>
                  </a:cxn>
                  <a:cxn ang="0">
                    <a:pos x="7" y="63"/>
                  </a:cxn>
                  <a:cxn ang="0">
                    <a:pos x="5" y="4"/>
                  </a:cxn>
                </a:cxnLst>
                <a:rect l="0" t="0" r="r" b="b"/>
                <a:pathLst>
                  <a:path w="24" h="113">
                    <a:moveTo>
                      <a:pt x="6" y="0"/>
                    </a:moveTo>
                    <a:cubicBezTo>
                      <a:pt x="8" y="10"/>
                      <a:pt x="17" y="16"/>
                      <a:pt x="17" y="25"/>
                    </a:cubicBezTo>
                    <a:cubicBezTo>
                      <a:pt x="18" y="30"/>
                      <a:pt x="15" y="35"/>
                      <a:pt x="15" y="40"/>
                    </a:cubicBezTo>
                    <a:cubicBezTo>
                      <a:pt x="15" y="45"/>
                      <a:pt x="19" y="50"/>
                      <a:pt x="19" y="55"/>
                    </a:cubicBezTo>
                    <a:cubicBezTo>
                      <a:pt x="20" y="76"/>
                      <a:pt x="13" y="94"/>
                      <a:pt x="24" y="113"/>
                    </a:cubicBezTo>
                    <a:cubicBezTo>
                      <a:pt x="12" y="102"/>
                      <a:pt x="5" y="78"/>
                      <a:pt x="7" y="63"/>
                    </a:cubicBezTo>
                    <a:cubicBezTo>
                      <a:pt x="9" y="43"/>
                      <a:pt x="0" y="26"/>
                      <a:pt x="5" y="4"/>
                    </a:cubicBezTo>
                  </a:path>
                </a:pathLst>
              </a:custGeom>
              <a:solidFill>
                <a:srgbClr val="F9D470"/>
              </a:solidFill>
              <a:ln w="9525">
                <a:noFill/>
                <a:round/>
                <a:headEnd/>
                <a:tailEnd/>
              </a:ln>
            </p:spPr>
            <p:txBody>
              <a:bodyPr/>
              <a:lstStyle/>
              <a:p>
                <a:endParaRPr lang="zh-CN" altLang="en-US"/>
              </a:p>
            </p:txBody>
          </p:sp>
          <p:sp>
            <p:nvSpPr>
              <p:cNvPr id="400" name="Freeform 66"/>
              <p:cNvSpPr>
                <a:spLocks/>
              </p:cNvSpPr>
              <p:nvPr/>
            </p:nvSpPr>
            <p:spPr bwMode="auto">
              <a:xfrm>
                <a:off x="4583" y="3230"/>
                <a:ext cx="180" cy="132"/>
              </a:xfrm>
              <a:custGeom>
                <a:avLst/>
                <a:gdLst/>
                <a:ahLst/>
                <a:cxnLst>
                  <a:cxn ang="0">
                    <a:pos x="0" y="1"/>
                  </a:cxn>
                  <a:cxn ang="0">
                    <a:pos x="26" y="35"/>
                  </a:cxn>
                  <a:cxn ang="0">
                    <a:pos x="41" y="48"/>
                  </a:cxn>
                  <a:cxn ang="0">
                    <a:pos x="49" y="66"/>
                  </a:cxn>
                  <a:cxn ang="0">
                    <a:pos x="66" y="47"/>
                  </a:cxn>
                  <a:cxn ang="0">
                    <a:pos x="89" y="28"/>
                  </a:cxn>
                  <a:cxn ang="0">
                    <a:pos x="59" y="18"/>
                  </a:cxn>
                  <a:cxn ang="0">
                    <a:pos x="29" y="0"/>
                  </a:cxn>
                  <a:cxn ang="0">
                    <a:pos x="49" y="32"/>
                  </a:cxn>
                  <a:cxn ang="0">
                    <a:pos x="28" y="26"/>
                  </a:cxn>
                </a:cxnLst>
                <a:rect l="0" t="0" r="r" b="b"/>
                <a:pathLst>
                  <a:path w="89" h="66">
                    <a:moveTo>
                      <a:pt x="0" y="1"/>
                    </a:moveTo>
                    <a:cubicBezTo>
                      <a:pt x="4" y="14"/>
                      <a:pt x="16" y="26"/>
                      <a:pt x="26" y="35"/>
                    </a:cubicBezTo>
                    <a:cubicBezTo>
                      <a:pt x="31" y="39"/>
                      <a:pt x="36" y="43"/>
                      <a:pt x="41" y="48"/>
                    </a:cubicBezTo>
                    <a:cubicBezTo>
                      <a:pt x="46" y="53"/>
                      <a:pt x="47" y="60"/>
                      <a:pt x="49" y="66"/>
                    </a:cubicBezTo>
                    <a:cubicBezTo>
                      <a:pt x="54" y="58"/>
                      <a:pt x="57" y="51"/>
                      <a:pt x="66" y="47"/>
                    </a:cubicBezTo>
                    <a:cubicBezTo>
                      <a:pt x="75" y="42"/>
                      <a:pt x="84" y="38"/>
                      <a:pt x="89" y="28"/>
                    </a:cubicBezTo>
                    <a:cubicBezTo>
                      <a:pt x="79" y="26"/>
                      <a:pt x="69" y="23"/>
                      <a:pt x="59" y="18"/>
                    </a:cubicBezTo>
                    <a:cubicBezTo>
                      <a:pt x="51" y="14"/>
                      <a:pt x="39" y="1"/>
                      <a:pt x="29" y="0"/>
                    </a:cubicBezTo>
                    <a:cubicBezTo>
                      <a:pt x="38" y="10"/>
                      <a:pt x="54" y="15"/>
                      <a:pt x="49" y="32"/>
                    </a:cubicBezTo>
                    <a:cubicBezTo>
                      <a:pt x="44" y="43"/>
                      <a:pt x="33" y="31"/>
                      <a:pt x="28" y="26"/>
                    </a:cubicBezTo>
                  </a:path>
                </a:pathLst>
              </a:custGeom>
              <a:solidFill>
                <a:srgbClr val="F9D470"/>
              </a:solidFill>
              <a:ln w="9525">
                <a:noFill/>
                <a:round/>
                <a:headEnd/>
                <a:tailEnd/>
              </a:ln>
            </p:spPr>
            <p:txBody>
              <a:bodyPr/>
              <a:lstStyle/>
              <a:p>
                <a:endParaRPr lang="zh-CN" altLang="en-US"/>
              </a:p>
            </p:txBody>
          </p:sp>
          <p:sp>
            <p:nvSpPr>
              <p:cNvPr id="401" name="Freeform 67"/>
              <p:cNvSpPr>
                <a:spLocks/>
              </p:cNvSpPr>
              <p:nvPr/>
            </p:nvSpPr>
            <p:spPr bwMode="auto">
              <a:xfrm>
                <a:off x="4480" y="3182"/>
                <a:ext cx="61" cy="120"/>
              </a:xfrm>
              <a:custGeom>
                <a:avLst/>
                <a:gdLst/>
                <a:ahLst/>
                <a:cxnLst>
                  <a:cxn ang="0">
                    <a:pos x="7" y="3"/>
                  </a:cxn>
                  <a:cxn ang="0">
                    <a:pos x="0" y="18"/>
                  </a:cxn>
                  <a:cxn ang="0">
                    <a:pos x="7" y="32"/>
                  </a:cxn>
                  <a:cxn ang="0">
                    <a:pos x="13" y="49"/>
                  </a:cxn>
                  <a:cxn ang="0">
                    <a:pos x="19" y="54"/>
                  </a:cxn>
                  <a:cxn ang="0">
                    <a:pos x="24" y="59"/>
                  </a:cxn>
                  <a:cxn ang="0">
                    <a:pos x="25" y="36"/>
                  </a:cxn>
                  <a:cxn ang="0">
                    <a:pos x="30" y="23"/>
                  </a:cxn>
                  <a:cxn ang="0">
                    <a:pos x="9" y="0"/>
                  </a:cxn>
                </a:cxnLst>
                <a:rect l="0" t="0" r="r" b="b"/>
                <a:pathLst>
                  <a:path w="30" h="60">
                    <a:moveTo>
                      <a:pt x="7" y="3"/>
                    </a:moveTo>
                    <a:cubicBezTo>
                      <a:pt x="6" y="7"/>
                      <a:pt x="0" y="13"/>
                      <a:pt x="0" y="18"/>
                    </a:cubicBezTo>
                    <a:cubicBezTo>
                      <a:pt x="0" y="23"/>
                      <a:pt x="5" y="27"/>
                      <a:pt x="7" y="32"/>
                    </a:cubicBezTo>
                    <a:cubicBezTo>
                      <a:pt x="10" y="38"/>
                      <a:pt x="9" y="45"/>
                      <a:pt x="13" y="49"/>
                    </a:cubicBezTo>
                    <a:cubicBezTo>
                      <a:pt x="14" y="51"/>
                      <a:pt x="17" y="52"/>
                      <a:pt x="19" y="54"/>
                    </a:cubicBezTo>
                    <a:cubicBezTo>
                      <a:pt x="21" y="56"/>
                      <a:pt x="19" y="60"/>
                      <a:pt x="24" y="59"/>
                    </a:cubicBezTo>
                    <a:cubicBezTo>
                      <a:pt x="26" y="52"/>
                      <a:pt x="24" y="43"/>
                      <a:pt x="25" y="36"/>
                    </a:cubicBezTo>
                    <a:cubicBezTo>
                      <a:pt x="25" y="31"/>
                      <a:pt x="29" y="27"/>
                      <a:pt x="30" y="23"/>
                    </a:cubicBezTo>
                    <a:cubicBezTo>
                      <a:pt x="16" y="19"/>
                      <a:pt x="12" y="15"/>
                      <a:pt x="9" y="0"/>
                    </a:cubicBezTo>
                  </a:path>
                </a:pathLst>
              </a:custGeom>
              <a:solidFill>
                <a:srgbClr val="F9D470"/>
              </a:solidFill>
              <a:ln w="9525">
                <a:noFill/>
                <a:round/>
                <a:headEnd/>
                <a:tailEnd/>
              </a:ln>
            </p:spPr>
            <p:txBody>
              <a:bodyPr/>
              <a:lstStyle/>
              <a:p>
                <a:endParaRPr lang="zh-CN" altLang="en-US"/>
              </a:p>
            </p:txBody>
          </p:sp>
          <p:sp>
            <p:nvSpPr>
              <p:cNvPr id="402" name="Freeform 68"/>
              <p:cNvSpPr>
                <a:spLocks/>
              </p:cNvSpPr>
              <p:nvPr/>
            </p:nvSpPr>
            <p:spPr bwMode="auto">
              <a:xfrm>
                <a:off x="4436" y="3266"/>
                <a:ext cx="28" cy="40"/>
              </a:xfrm>
              <a:custGeom>
                <a:avLst/>
                <a:gdLst/>
                <a:ahLst/>
                <a:cxnLst>
                  <a:cxn ang="0">
                    <a:pos x="14" y="0"/>
                  </a:cxn>
                  <a:cxn ang="0">
                    <a:pos x="5" y="20"/>
                  </a:cxn>
                </a:cxnLst>
                <a:rect l="0" t="0" r="r" b="b"/>
                <a:pathLst>
                  <a:path w="14" h="20">
                    <a:moveTo>
                      <a:pt x="14" y="0"/>
                    </a:moveTo>
                    <a:cubicBezTo>
                      <a:pt x="6" y="2"/>
                      <a:pt x="0" y="12"/>
                      <a:pt x="5" y="20"/>
                    </a:cubicBezTo>
                  </a:path>
                </a:pathLst>
              </a:custGeom>
              <a:solidFill>
                <a:srgbClr val="F9D470"/>
              </a:solidFill>
              <a:ln w="9525">
                <a:noFill/>
                <a:round/>
                <a:headEnd/>
                <a:tailEnd/>
              </a:ln>
            </p:spPr>
            <p:txBody>
              <a:bodyPr/>
              <a:lstStyle/>
              <a:p>
                <a:endParaRPr lang="zh-CN" altLang="en-US"/>
              </a:p>
            </p:txBody>
          </p:sp>
          <p:sp>
            <p:nvSpPr>
              <p:cNvPr id="403" name="Freeform 69"/>
              <p:cNvSpPr>
                <a:spLocks/>
              </p:cNvSpPr>
              <p:nvPr/>
            </p:nvSpPr>
            <p:spPr bwMode="auto">
              <a:xfrm>
                <a:off x="4394" y="3342"/>
                <a:ext cx="28" cy="32"/>
              </a:xfrm>
              <a:custGeom>
                <a:avLst/>
                <a:gdLst/>
                <a:ahLst/>
                <a:cxnLst>
                  <a:cxn ang="0">
                    <a:pos x="14" y="0"/>
                  </a:cxn>
                  <a:cxn ang="0">
                    <a:pos x="3" y="16"/>
                  </a:cxn>
                </a:cxnLst>
                <a:rect l="0" t="0" r="r" b="b"/>
                <a:pathLst>
                  <a:path w="14" h="16">
                    <a:moveTo>
                      <a:pt x="14" y="0"/>
                    </a:moveTo>
                    <a:cubicBezTo>
                      <a:pt x="7" y="1"/>
                      <a:pt x="0" y="9"/>
                      <a:pt x="3" y="16"/>
                    </a:cubicBezTo>
                  </a:path>
                </a:pathLst>
              </a:custGeom>
              <a:solidFill>
                <a:srgbClr val="F9D470"/>
              </a:solidFill>
              <a:ln w="9525">
                <a:noFill/>
                <a:round/>
                <a:headEnd/>
                <a:tailEnd/>
              </a:ln>
            </p:spPr>
            <p:txBody>
              <a:bodyPr/>
              <a:lstStyle/>
              <a:p>
                <a:endParaRPr lang="zh-CN" altLang="en-US"/>
              </a:p>
            </p:txBody>
          </p:sp>
          <p:sp>
            <p:nvSpPr>
              <p:cNvPr id="404" name="Freeform 70"/>
              <p:cNvSpPr>
                <a:spLocks/>
              </p:cNvSpPr>
              <p:nvPr/>
            </p:nvSpPr>
            <p:spPr bwMode="auto">
              <a:xfrm>
                <a:off x="4353" y="3430"/>
                <a:ext cx="20" cy="50"/>
              </a:xfrm>
              <a:custGeom>
                <a:avLst/>
                <a:gdLst/>
                <a:ahLst/>
                <a:cxnLst>
                  <a:cxn ang="0">
                    <a:pos x="10" y="0"/>
                  </a:cxn>
                  <a:cxn ang="0">
                    <a:pos x="0" y="25"/>
                  </a:cxn>
                  <a:cxn ang="0">
                    <a:pos x="6" y="6"/>
                  </a:cxn>
                </a:cxnLst>
                <a:rect l="0" t="0" r="r" b="b"/>
                <a:pathLst>
                  <a:path w="10" h="25">
                    <a:moveTo>
                      <a:pt x="10" y="0"/>
                    </a:moveTo>
                    <a:cubicBezTo>
                      <a:pt x="10" y="8"/>
                      <a:pt x="9" y="23"/>
                      <a:pt x="0" y="25"/>
                    </a:cubicBezTo>
                    <a:cubicBezTo>
                      <a:pt x="0" y="19"/>
                      <a:pt x="0" y="8"/>
                      <a:pt x="6" y="6"/>
                    </a:cubicBezTo>
                  </a:path>
                </a:pathLst>
              </a:custGeom>
              <a:solidFill>
                <a:srgbClr val="F9D470"/>
              </a:solidFill>
              <a:ln w="9525">
                <a:noFill/>
                <a:round/>
                <a:headEnd/>
                <a:tailEnd/>
              </a:ln>
            </p:spPr>
            <p:txBody>
              <a:bodyPr/>
              <a:lstStyle/>
              <a:p>
                <a:endParaRPr lang="zh-CN" altLang="en-US"/>
              </a:p>
            </p:txBody>
          </p:sp>
          <p:sp>
            <p:nvSpPr>
              <p:cNvPr id="405" name="Freeform 71"/>
              <p:cNvSpPr>
                <a:spLocks/>
              </p:cNvSpPr>
              <p:nvPr/>
            </p:nvSpPr>
            <p:spPr bwMode="auto">
              <a:xfrm>
                <a:off x="4327" y="3550"/>
                <a:ext cx="22" cy="41"/>
              </a:xfrm>
              <a:custGeom>
                <a:avLst/>
                <a:gdLst/>
                <a:ahLst/>
                <a:cxnLst>
                  <a:cxn ang="0">
                    <a:pos x="10" y="0"/>
                  </a:cxn>
                  <a:cxn ang="0">
                    <a:pos x="7" y="20"/>
                  </a:cxn>
                  <a:cxn ang="0">
                    <a:pos x="11" y="4"/>
                  </a:cxn>
                </a:cxnLst>
                <a:rect l="0" t="0" r="r" b="b"/>
                <a:pathLst>
                  <a:path w="11" h="20">
                    <a:moveTo>
                      <a:pt x="10" y="0"/>
                    </a:moveTo>
                    <a:cubicBezTo>
                      <a:pt x="6" y="5"/>
                      <a:pt x="0" y="16"/>
                      <a:pt x="7" y="20"/>
                    </a:cubicBezTo>
                    <a:cubicBezTo>
                      <a:pt x="11" y="17"/>
                      <a:pt x="10" y="9"/>
                      <a:pt x="11" y="4"/>
                    </a:cubicBezTo>
                  </a:path>
                </a:pathLst>
              </a:custGeom>
              <a:solidFill>
                <a:srgbClr val="F9D470"/>
              </a:solidFill>
              <a:ln w="9525">
                <a:noFill/>
                <a:round/>
                <a:headEnd/>
                <a:tailEnd/>
              </a:ln>
            </p:spPr>
            <p:txBody>
              <a:bodyPr/>
              <a:lstStyle/>
              <a:p>
                <a:endParaRPr lang="zh-CN" altLang="en-US"/>
              </a:p>
            </p:txBody>
          </p:sp>
          <p:sp>
            <p:nvSpPr>
              <p:cNvPr id="406" name="Freeform 72"/>
              <p:cNvSpPr>
                <a:spLocks/>
              </p:cNvSpPr>
              <p:nvPr/>
            </p:nvSpPr>
            <p:spPr bwMode="auto">
              <a:xfrm>
                <a:off x="4432" y="3298"/>
                <a:ext cx="71" cy="116"/>
              </a:xfrm>
              <a:custGeom>
                <a:avLst/>
                <a:gdLst/>
                <a:ahLst/>
                <a:cxnLst>
                  <a:cxn ang="0">
                    <a:pos x="13" y="10"/>
                  </a:cxn>
                  <a:cxn ang="0">
                    <a:pos x="18" y="52"/>
                  </a:cxn>
                  <a:cxn ang="0">
                    <a:pos x="24" y="43"/>
                  </a:cxn>
                  <a:cxn ang="0">
                    <a:pos x="31" y="33"/>
                  </a:cxn>
                  <a:cxn ang="0">
                    <a:pos x="32" y="0"/>
                  </a:cxn>
                  <a:cxn ang="0">
                    <a:pos x="20" y="30"/>
                  </a:cxn>
                  <a:cxn ang="0">
                    <a:pos x="13" y="10"/>
                  </a:cxn>
                </a:cxnLst>
                <a:rect l="0" t="0" r="r" b="b"/>
                <a:pathLst>
                  <a:path w="35" h="58">
                    <a:moveTo>
                      <a:pt x="13" y="10"/>
                    </a:moveTo>
                    <a:cubicBezTo>
                      <a:pt x="14" y="16"/>
                      <a:pt x="0" y="58"/>
                      <a:pt x="18" y="52"/>
                    </a:cubicBezTo>
                    <a:cubicBezTo>
                      <a:pt x="23" y="50"/>
                      <a:pt x="22" y="47"/>
                      <a:pt x="24" y="43"/>
                    </a:cubicBezTo>
                    <a:cubicBezTo>
                      <a:pt x="26" y="39"/>
                      <a:pt x="29" y="37"/>
                      <a:pt x="31" y="33"/>
                    </a:cubicBezTo>
                    <a:cubicBezTo>
                      <a:pt x="35" y="26"/>
                      <a:pt x="35" y="7"/>
                      <a:pt x="32" y="0"/>
                    </a:cubicBezTo>
                    <a:cubicBezTo>
                      <a:pt x="26" y="7"/>
                      <a:pt x="34" y="29"/>
                      <a:pt x="20" y="30"/>
                    </a:cubicBezTo>
                    <a:cubicBezTo>
                      <a:pt x="16" y="25"/>
                      <a:pt x="22" y="13"/>
                      <a:pt x="13" y="10"/>
                    </a:cubicBezTo>
                  </a:path>
                </a:pathLst>
              </a:custGeom>
              <a:solidFill>
                <a:srgbClr val="F9D470"/>
              </a:solidFill>
              <a:ln w="9525">
                <a:noFill/>
                <a:round/>
                <a:headEnd/>
                <a:tailEnd/>
              </a:ln>
            </p:spPr>
            <p:txBody>
              <a:bodyPr/>
              <a:lstStyle/>
              <a:p>
                <a:endParaRPr lang="zh-CN" altLang="en-US"/>
              </a:p>
            </p:txBody>
          </p:sp>
          <p:sp>
            <p:nvSpPr>
              <p:cNvPr id="407" name="Freeform 73"/>
              <p:cNvSpPr>
                <a:spLocks/>
              </p:cNvSpPr>
              <p:nvPr/>
            </p:nvSpPr>
            <p:spPr bwMode="auto">
              <a:xfrm>
                <a:off x="4363" y="3416"/>
                <a:ext cx="95" cy="134"/>
              </a:xfrm>
              <a:custGeom>
                <a:avLst/>
                <a:gdLst/>
                <a:ahLst/>
                <a:cxnLst>
                  <a:cxn ang="0">
                    <a:pos x="33" y="19"/>
                  </a:cxn>
                  <a:cxn ang="0">
                    <a:pos x="24" y="42"/>
                  </a:cxn>
                  <a:cxn ang="0">
                    <a:pos x="15" y="67"/>
                  </a:cxn>
                  <a:cxn ang="0">
                    <a:pos x="3" y="60"/>
                  </a:cxn>
                  <a:cxn ang="0">
                    <a:pos x="1" y="48"/>
                  </a:cxn>
                  <a:cxn ang="0">
                    <a:pos x="10" y="26"/>
                  </a:cxn>
                  <a:cxn ang="0">
                    <a:pos x="7" y="45"/>
                  </a:cxn>
                  <a:cxn ang="0">
                    <a:pos x="17" y="40"/>
                  </a:cxn>
                  <a:cxn ang="0">
                    <a:pos x="28" y="18"/>
                  </a:cxn>
                  <a:cxn ang="0">
                    <a:pos x="38" y="11"/>
                  </a:cxn>
                  <a:cxn ang="0">
                    <a:pos x="47" y="0"/>
                  </a:cxn>
                  <a:cxn ang="0">
                    <a:pos x="45" y="3"/>
                  </a:cxn>
                </a:cxnLst>
                <a:rect l="0" t="0" r="r" b="b"/>
                <a:pathLst>
                  <a:path w="47" h="67">
                    <a:moveTo>
                      <a:pt x="33" y="19"/>
                    </a:moveTo>
                    <a:cubicBezTo>
                      <a:pt x="28" y="26"/>
                      <a:pt x="25" y="33"/>
                      <a:pt x="24" y="42"/>
                    </a:cubicBezTo>
                    <a:cubicBezTo>
                      <a:pt x="24" y="48"/>
                      <a:pt x="22" y="65"/>
                      <a:pt x="15" y="67"/>
                    </a:cubicBezTo>
                    <a:cubicBezTo>
                      <a:pt x="13" y="67"/>
                      <a:pt x="5" y="62"/>
                      <a:pt x="3" y="60"/>
                    </a:cubicBezTo>
                    <a:cubicBezTo>
                      <a:pt x="1" y="56"/>
                      <a:pt x="2" y="52"/>
                      <a:pt x="1" y="48"/>
                    </a:cubicBezTo>
                    <a:cubicBezTo>
                      <a:pt x="0" y="38"/>
                      <a:pt x="4" y="34"/>
                      <a:pt x="10" y="26"/>
                    </a:cubicBezTo>
                    <a:cubicBezTo>
                      <a:pt x="7" y="30"/>
                      <a:pt x="5" y="40"/>
                      <a:pt x="7" y="45"/>
                    </a:cubicBezTo>
                    <a:cubicBezTo>
                      <a:pt x="11" y="58"/>
                      <a:pt x="15" y="46"/>
                      <a:pt x="17" y="40"/>
                    </a:cubicBezTo>
                    <a:cubicBezTo>
                      <a:pt x="19" y="32"/>
                      <a:pt x="22" y="23"/>
                      <a:pt x="28" y="18"/>
                    </a:cubicBezTo>
                    <a:cubicBezTo>
                      <a:pt x="32" y="15"/>
                      <a:pt x="34" y="16"/>
                      <a:pt x="38" y="11"/>
                    </a:cubicBezTo>
                    <a:cubicBezTo>
                      <a:pt x="41" y="7"/>
                      <a:pt x="43" y="3"/>
                      <a:pt x="47" y="0"/>
                    </a:cubicBezTo>
                    <a:cubicBezTo>
                      <a:pt x="45" y="1"/>
                      <a:pt x="45" y="2"/>
                      <a:pt x="45" y="3"/>
                    </a:cubicBezTo>
                  </a:path>
                </a:pathLst>
              </a:custGeom>
              <a:solidFill>
                <a:srgbClr val="F9D470"/>
              </a:solidFill>
              <a:ln w="9525">
                <a:noFill/>
                <a:round/>
                <a:headEnd/>
                <a:tailEnd/>
              </a:ln>
            </p:spPr>
            <p:txBody>
              <a:bodyPr/>
              <a:lstStyle/>
              <a:p>
                <a:endParaRPr lang="zh-CN" altLang="en-US"/>
              </a:p>
            </p:txBody>
          </p:sp>
          <p:sp>
            <p:nvSpPr>
              <p:cNvPr id="408" name="Freeform 74"/>
              <p:cNvSpPr>
                <a:spLocks/>
              </p:cNvSpPr>
              <p:nvPr/>
            </p:nvSpPr>
            <p:spPr bwMode="auto">
              <a:xfrm>
                <a:off x="4361" y="3611"/>
                <a:ext cx="65" cy="176"/>
              </a:xfrm>
              <a:custGeom>
                <a:avLst/>
                <a:gdLst/>
                <a:ahLst/>
                <a:cxnLst>
                  <a:cxn ang="0">
                    <a:pos x="20" y="0"/>
                  </a:cxn>
                  <a:cxn ang="0">
                    <a:pos x="17" y="12"/>
                  </a:cxn>
                  <a:cxn ang="0">
                    <a:pos x="21" y="24"/>
                  </a:cxn>
                  <a:cxn ang="0">
                    <a:pos x="19" y="45"/>
                  </a:cxn>
                  <a:cxn ang="0">
                    <a:pos x="24" y="68"/>
                  </a:cxn>
                  <a:cxn ang="0">
                    <a:pos x="27" y="88"/>
                  </a:cxn>
                  <a:cxn ang="0">
                    <a:pos x="10" y="73"/>
                  </a:cxn>
                  <a:cxn ang="0">
                    <a:pos x="2" y="51"/>
                  </a:cxn>
                  <a:cxn ang="0">
                    <a:pos x="13" y="65"/>
                  </a:cxn>
                  <a:cxn ang="0">
                    <a:pos x="13" y="44"/>
                  </a:cxn>
                  <a:cxn ang="0">
                    <a:pos x="16" y="26"/>
                  </a:cxn>
                  <a:cxn ang="0">
                    <a:pos x="18" y="5"/>
                  </a:cxn>
                </a:cxnLst>
                <a:rect l="0" t="0" r="r" b="b"/>
                <a:pathLst>
                  <a:path w="32" h="88">
                    <a:moveTo>
                      <a:pt x="20" y="0"/>
                    </a:moveTo>
                    <a:cubicBezTo>
                      <a:pt x="20" y="4"/>
                      <a:pt x="17" y="8"/>
                      <a:pt x="17" y="12"/>
                    </a:cubicBezTo>
                    <a:cubicBezTo>
                      <a:pt x="17" y="16"/>
                      <a:pt x="20" y="19"/>
                      <a:pt x="21" y="24"/>
                    </a:cubicBezTo>
                    <a:cubicBezTo>
                      <a:pt x="22" y="31"/>
                      <a:pt x="19" y="38"/>
                      <a:pt x="19" y="45"/>
                    </a:cubicBezTo>
                    <a:cubicBezTo>
                      <a:pt x="19" y="52"/>
                      <a:pt x="22" y="61"/>
                      <a:pt x="24" y="68"/>
                    </a:cubicBezTo>
                    <a:cubicBezTo>
                      <a:pt x="26" y="74"/>
                      <a:pt x="32" y="81"/>
                      <a:pt x="27" y="88"/>
                    </a:cubicBezTo>
                    <a:cubicBezTo>
                      <a:pt x="22" y="86"/>
                      <a:pt x="14" y="77"/>
                      <a:pt x="10" y="73"/>
                    </a:cubicBezTo>
                    <a:cubicBezTo>
                      <a:pt x="5" y="68"/>
                      <a:pt x="0" y="58"/>
                      <a:pt x="2" y="51"/>
                    </a:cubicBezTo>
                    <a:cubicBezTo>
                      <a:pt x="11" y="50"/>
                      <a:pt x="4" y="67"/>
                      <a:pt x="13" y="65"/>
                    </a:cubicBezTo>
                    <a:cubicBezTo>
                      <a:pt x="22" y="63"/>
                      <a:pt x="15" y="48"/>
                      <a:pt x="13" y="44"/>
                    </a:cubicBezTo>
                    <a:cubicBezTo>
                      <a:pt x="9" y="34"/>
                      <a:pt x="13" y="34"/>
                      <a:pt x="16" y="26"/>
                    </a:cubicBezTo>
                    <a:cubicBezTo>
                      <a:pt x="18" y="19"/>
                      <a:pt x="8" y="8"/>
                      <a:pt x="18" y="5"/>
                    </a:cubicBezTo>
                  </a:path>
                </a:pathLst>
              </a:custGeom>
              <a:solidFill>
                <a:srgbClr val="F9D470"/>
              </a:solidFill>
              <a:ln w="9525">
                <a:noFill/>
                <a:round/>
                <a:headEnd/>
                <a:tailEnd/>
              </a:ln>
            </p:spPr>
            <p:txBody>
              <a:bodyPr/>
              <a:lstStyle/>
              <a:p>
                <a:endParaRPr lang="zh-CN" altLang="en-US"/>
              </a:p>
            </p:txBody>
          </p:sp>
          <p:sp>
            <p:nvSpPr>
              <p:cNvPr id="409" name="Freeform 75"/>
              <p:cNvSpPr>
                <a:spLocks/>
              </p:cNvSpPr>
              <p:nvPr/>
            </p:nvSpPr>
            <p:spPr bwMode="auto">
              <a:xfrm>
                <a:off x="4428" y="3805"/>
                <a:ext cx="87" cy="112"/>
              </a:xfrm>
              <a:custGeom>
                <a:avLst/>
                <a:gdLst/>
                <a:ahLst/>
                <a:cxnLst>
                  <a:cxn ang="0">
                    <a:pos x="0" y="7"/>
                  </a:cxn>
                  <a:cxn ang="0">
                    <a:pos x="10" y="3"/>
                  </a:cxn>
                  <a:cxn ang="0">
                    <a:pos x="15" y="5"/>
                  </a:cxn>
                  <a:cxn ang="0">
                    <a:pos x="23" y="22"/>
                  </a:cxn>
                  <a:cxn ang="0">
                    <a:pos x="33" y="38"/>
                  </a:cxn>
                  <a:cxn ang="0">
                    <a:pos x="43" y="56"/>
                  </a:cxn>
                  <a:cxn ang="0">
                    <a:pos x="24" y="34"/>
                  </a:cxn>
                  <a:cxn ang="0">
                    <a:pos x="1" y="9"/>
                  </a:cxn>
                </a:cxnLst>
                <a:rect l="0" t="0" r="r" b="b"/>
                <a:pathLst>
                  <a:path w="43" h="56">
                    <a:moveTo>
                      <a:pt x="0" y="7"/>
                    </a:moveTo>
                    <a:cubicBezTo>
                      <a:pt x="4" y="7"/>
                      <a:pt x="6" y="4"/>
                      <a:pt x="10" y="3"/>
                    </a:cubicBezTo>
                    <a:cubicBezTo>
                      <a:pt x="15" y="1"/>
                      <a:pt x="13" y="0"/>
                      <a:pt x="15" y="5"/>
                    </a:cubicBezTo>
                    <a:cubicBezTo>
                      <a:pt x="18" y="11"/>
                      <a:pt x="19" y="16"/>
                      <a:pt x="23" y="22"/>
                    </a:cubicBezTo>
                    <a:cubicBezTo>
                      <a:pt x="26" y="27"/>
                      <a:pt x="30" y="32"/>
                      <a:pt x="33" y="38"/>
                    </a:cubicBezTo>
                    <a:cubicBezTo>
                      <a:pt x="35" y="43"/>
                      <a:pt x="43" y="50"/>
                      <a:pt x="43" y="56"/>
                    </a:cubicBezTo>
                    <a:cubicBezTo>
                      <a:pt x="29" y="54"/>
                      <a:pt x="30" y="44"/>
                      <a:pt x="24" y="34"/>
                    </a:cubicBezTo>
                    <a:cubicBezTo>
                      <a:pt x="18" y="25"/>
                      <a:pt x="10" y="14"/>
                      <a:pt x="1" y="9"/>
                    </a:cubicBezTo>
                  </a:path>
                </a:pathLst>
              </a:custGeom>
              <a:solidFill>
                <a:srgbClr val="F9D470"/>
              </a:solidFill>
              <a:ln w="9525">
                <a:noFill/>
                <a:round/>
                <a:headEnd/>
                <a:tailEnd/>
              </a:ln>
            </p:spPr>
            <p:txBody>
              <a:bodyPr/>
              <a:lstStyle/>
              <a:p>
                <a:endParaRPr lang="zh-CN" altLang="en-US"/>
              </a:p>
            </p:txBody>
          </p:sp>
          <p:sp>
            <p:nvSpPr>
              <p:cNvPr id="410" name="Freeform 76"/>
              <p:cNvSpPr>
                <a:spLocks/>
              </p:cNvSpPr>
              <p:nvPr/>
            </p:nvSpPr>
            <p:spPr bwMode="auto">
              <a:xfrm>
                <a:off x="4474" y="3134"/>
                <a:ext cx="59" cy="36"/>
              </a:xfrm>
              <a:custGeom>
                <a:avLst/>
                <a:gdLst/>
                <a:ahLst/>
                <a:cxnLst>
                  <a:cxn ang="0">
                    <a:pos x="0" y="16"/>
                  </a:cxn>
                  <a:cxn ang="0">
                    <a:pos x="18" y="0"/>
                  </a:cxn>
                  <a:cxn ang="0">
                    <a:pos x="27" y="16"/>
                  </a:cxn>
                  <a:cxn ang="0">
                    <a:pos x="8" y="18"/>
                  </a:cxn>
                  <a:cxn ang="0">
                    <a:pos x="11" y="8"/>
                  </a:cxn>
                </a:cxnLst>
                <a:rect l="0" t="0" r="r" b="b"/>
                <a:pathLst>
                  <a:path w="29" h="18">
                    <a:moveTo>
                      <a:pt x="0" y="16"/>
                    </a:moveTo>
                    <a:cubicBezTo>
                      <a:pt x="2" y="8"/>
                      <a:pt x="10" y="1"/>
                      <a:pt x="18" y="0"/>
                    </a:cubicBezTo>
                    <a:cubicBezTo>
                      <a:pt x="29" y="0"/>
                      <a:pt x="27" y="8"/>
                      <a:pt x="27" y="16"/>
                    </a:cubicBezTo>
                    <a:cubicBezTo>
                      <a:pt x="24" y="7"/>
                      <a:pt x="9" y="10"/>
                      <a:pt x="8" y="18"/>
                    </a:cubicBezTo>
                    <a:cubicBezTo>
                      <a:pt x="11" y="16"/>
                      <a:pt x="13" y="11"/>
                      <a:pt x="11" y="8"/>
                    </a:cubicBezTo>
                  </a:path>
                </a:pathLst>
              </a:custGeom>
              <a:solidFill>
                <a:srgbClr val="F9D470"/>
              </a:solidFill>
              <a:ln w="9525">
                <a:noFill/>
                <a:round/>
                <a:headEnd/>
                <a:tailEnd/>
              </a:ln>
            </p:spPr>
            <p:txBody>
              <a:bodyPr/>
              <a:lstStyle/>
              <a:p>
                <a:endParaRPr lang="zh-CN" altLang="en-US"/>
              </a:p>
            </p:txBody>
          </p:sp>
          <p:sp>
            <p:nvSpPr>
              <p:cNvPr id="411" name="Freeform 77"/>
              <p:cNvSpPr>
                <a:spLocks/>
              </p:cNvSpPr>
              <p:nvPr/>
            </p:nvSpPr>
            <p:spPr bwMode="auto">
              <a:xfrm>
                <a:off x="4533" y="3072"/>
                <a:ext cx="95" cy="62"/>
              </a:xfrm>
              <a:custGeom>
                <a:avLst/>
                <a:gdLst/>
                <a:ahLst/>
                <a:cxnLst>
                  <a:cxn ang="0">
                    <a:pos x="3" y="0"/>
                  </a:cxn>
                  <a:cxn ang="0">
                    <a:pos x="14" y="27"/>
                  </a:cxn>
                  <a:cxn ang="0">
                    <a:pos x="26" y="31"/>
                  </a:cxn>
                  <a:cxn ang="0">
                    <a:pos x="36" y="29"/>
                  </a:cxn>
                  <a:cxn ang="0">
                    <a:pos x="47" y="31"/>
                  </a:cxn>
                  <a:cxn ang="0">
                    <a:pos x="33" y="25"/>
                  </a:cxn>
                  <a:cxn ang="0">
                    <a:pos x="17" y="22"/>
                  </a:cxn>
                  <a:cxn ang="0">
                    <a:pos x="7" y="1"/>
                  </a:cxn>
                </a:cxnLst>
                <a:rect l="0" t="0" r="r" b="b"/>
                <a:pathLst>
                  <a:path w="47" h="31">
                    <a:moveTo>
                      <a:pt x="3" y="0"/>
                    </a:moveTo>
                    <a:cubicBezTo>
                      <a:pt x="0" y="9"/>
                      <a:pt x="5" y="23"/>
                      <a:pt x="14" y="27"/>
                    </a:cubicBezTo>
                    <a:cubicBezTo>
                      <a:pt x="17" y="29"/>
                      <a:pt x="22" y="30"/>
                      <a:pt x="26" y="31"/>
                    </a:cubicBezTo>
                    <a:cubicBezTo>
                      <a:pt x="29" y="31"/>
                      <a:pt x="33" y="30"/>
                      <a:pt x="36" y="29"/>
                    </a:cubicBezTo>
                    <a:cubicBezTo>
                      <a:pt x="40" y="29"/>
                      <a:pt x="44" y="30"/>
                      <a:pt x="47" y="31"/>
                    </a:cubicBezTo>
                    <a:cubicBezTo>
                      <a:pt x="44" y="27"/>
                      <a:pt x="38" y="26"/>
                      <a:pt x="33" y="25"/>
                    </a:cubicBezTo>
                    <a:cubicBezTo>
                      <a:pt x="29" y="23"/>
                      <a:pt x="22" y="25"/>
                      <a:pt x="17" y="22"/>
                    </a:cubicBezTo>
                    <a:cubicBezTo>
                      <a:pt x="14" y="20"/>
                      <a:pt x="4" y="4"/>
                      <a:pt x="7" y="1"/>
                    </a:cubicBezTo>
                  </a:path>
                </a:pathLst>
              </a:custGeom>
              <a:solidFill>
                <a:srgbClr val="F9D470"/>
              </a:solidFill>
              <a:ln w="9525">
                <a:noFill/>
                <a:round/>
                <a:headEnd/>
                <a:tailEnd/>
              </a:ln>
            </p:spPr>
            <p:txBody>
              <a:bodyPr/>
              <a:lstStyle/>
              <a:p>
                <a:endParaRPr lang="zh-CN" altLang="en-US"/>
              </a:p>
            </p:txBody>
          </p:sp>
          <p:sp>
            <p:nvSpPr>
              <p:cNvPr id="412" name="Freeform 78"/>
              <p:cNvSpPr>
                <a:spLocks/>
              </p:cNvSpPr>
              <p:nvPr/>
            </p:nvSpPr>
            <p:spPr bwMode="auto">
              <a:xfrm>
                <a:off x="4646" y="3098"/>
                <a:ext cx="169" cy="126"/>
              </a:xfrm>
              <a:custGeom>
                <a:avLst/>
                <a:gdLst/>
                <a:ahLst/>
                <a:cxnLst>
                  <a:cxn ang="0">
                    <a:pos x="0" y="30"/>
                  </a:cxn>
                  <a:cxn ang="0">
                    <a:pos x="20" y="39"/>
                  </a:cxn>
                  <a:cxn ang="0">
                    <a:pos x="44" y="49"/>
                  </a:cxn>
                  <a:cxn ang="0">
                    <a:pos x="74" y="55"/>
                  </a:cxn>
                  <a:cxn ang="0">
                    <a:pos x="73" y="41"/>
                  </a:cxn>
                  <a:cxn ang="0">
                    <a:pos x="77" y="23"/>
                  </a:cxn>
                  <a:cxn ang="0">
                    <a:pos x="81" y="6"/>
                  </a:cxn>
                  <a:cxn ang="0">
                    <a:pos x="61" y="0"/>
                  </a:cxn>
                  <a:cxn ang="0">
                    <a:pos x="69" y="9"/>
                  </a:cxn>
                  <a:cxn ang="0">
                    <a:pos x="64" y="18"/>
                  </a:cxn>
                  <a:cxn ang="0">
                    <a:pos x="57" y="24"/>
                  </a:cxn>
                  <a:cxn ang="0">
                    <a:pos x="56" y="34"/>
                  </a:cxn>
                  <a:cxn ang="0">
                    <a:pos x="30" y="33"/>
                  </a:cxn>
                  <a:cxn ang="0">
                    <a:pos x="12" y="31"/>
                  </a:cxn>
                  <a:cxn ang="0">
                    <a:pos x="0" y="30"/>
                  </a:cxn>
                </a:cxnLst>
                <a:rect l="0" t="0" r="r" b="b"/>
                <a:pathLst>
                  <a:path w="84" h="63">
                    <a:moveTo>
                      <a:pt x="0" y="30"/>
                    </a:moveTo>
                    <a:cubicBezTo>
                      <a:pt x="6" y="33"/>
                      <a:pt x="13" y="37"/>
                      <a:pt x="20" y="39"/>
                    </a:cubicBezTo>
                    <a:cubicBezTo>
                      <a:pt x="28" y="42"/>
                      <a:pt x="36" y="46"/>
                      <a:pt x="44" y="49"/>
                    </a:cubicBezTo>
                    <a:cubicBezTo>
                      <a:pt x="48" y="51"/>
                      <a:pt x="71" y="63"/>
                      <a:pt x="74" y="55"/>
                    </a:cubicBezTo>
                    <a:cubicBezTo>
                      <a:pt x="75" y="51"/>
                      <a:pt x="73" y="45"/>
                      <a:pt x="73" y="41"/>
                    </a:cubicBezTo>
                    <a:cubicBezTo>
                      <a:pt x="73" y="35"/>
                      <a:pt x="74" y="29"/>
                      <a:pt x="77" y="23"/>
                    </a:cubicBezTo>
                    <a:cubicBezTo>
                      <a:pt x="79" y="20"/>
                      <a:pt x="84" y="10"/>
                      <a:pt x="81" y="6"/>
                    </a:cubicBezTo>
                    <a:cubicBezTo>
                      <a:pt x="79" y="2"/>
                      <a:pt x="65" y="0"/>
                      <a:pt x="61" y="0"/>
                    </a:cubicBezTo>
                    <a:cubicBezTo>
                      <a:pt x="64" y="3"/>
                      <a:pt x="69" y="4"/>
                      <a:pt x="69" y="9"/>
                    </a:cubicBezTo>
                    <a:cubicBezTo>
                      <a:pt x="69" y="13"/>
                      <a:pt x="67" y="16"/>
                      <a:pt x="64" y="18"/>
                    </a:cubicBezTo>
                    <a:cubicBezTo>
                      <a:pt x="60" y="19"/>
                      <a:pt x="58" y="20"/>
                      <a:pt x="57" y="24"/>
                    </a:cubicBezTo>
                    <a:cubicBezTo>
                      <a:pt x="56" y="28"/>
                      <a:pt x="58" y="31"/>
                      <a:pt x="56" y="34"/>
                    </a:cubicBezTo>
                    <a:cubicBezTo>
                      <a:pt x="51" y="42"/>
                      <a:pt x="37" y="36"/>
                      <a:pt x="30" y="33"/>
                    </a:cubicBezTo>
                    <a:cubicBezTo>
                      <a:pt x="24" y="31"/>
                      <a:pt x="19" y="30"/>
                      <a:pt x="12" y="31"/>
                    </a:cubicBezTo>
                    <a:cubicBezTo>
                      <a:pt x="8" y="32"/>
                      <a:pt x="4" y="32"/>
                      <a:pt x="0" y="30"/>
                    </a:cubicBezTo>
                  </a:path>
                </a:pathLst>
              </a:custGeom>
              <a:solidFill>
                <a:srgbClr val="F9D470"/>
              </a:solidFill>
              <a:ln w="9525">
                <a:noFill/>
                <a:round/>
                <a:headEnd/>
                <a:tailEnd/>
              </a:ln>
            </p:spPr>
            <p:txBody>
              <a:bodyPr/>
              <a:lstStyle/>
              <a:p>
                <a:endParaRPr lang="zh-CN" altLang="en-US"/>
              </a:p>
            </p:txBody>
          </p:sp>
          <p:sp>
            <p:nvSpPr>
              <p:cNvPr id="413" name="Freeform 79"/>
              <p:cNvSpPr>
                <a:spLocks/>
              </p:cNvSpPr>
              <p:nvPr/>
            </p:nvSpPr>
            <p:spPr bwMode="auto">
              <a:xfrm>
                <a:off x="4472" y="2978"/>
                <a:ext cx="119" cy="160"/>
              </a:xfrm>
              <a:custGeom>
                <a:avLst/>
                <a:gdLst/>
                <a:ahLst/>
                <a:cxnLst>
                  <a:cxn ang="0">
                    <a:pos x="0" y="39"/>
                  </a:cxn>
                  <a:cxn ang="0">
                    <a:pos x="6" y="55"/>
                  </a:cxn>
                  <a:cxn ang="0">
                    <a:pos x="18" y="66"/>
                  </a:cxn>
                  <a:cxn ang="0">
                    <a:pos x="15" y="72"/>
                  </a:cxn>
                  <a:cxn ang="0">
                    <a:pos x="21" y="73"/>
                  </a:cxn>
                  <a:cxn ang="0">
                    <a:pos x="35" y="79"/>
                  </a:cxn>
                  <a:cxn ang="0">
                    <a:pos x="25" y="64"/>
                  </a:cxn>
                  <a:cxn ang="0">
                    <a:pos x="25" y="44"/>
                  </a:cxn>
                  <a:cxn ang="0">
                    <a:pos x="48" y="37"/>
                  </a:cxn>
                  <a:cxn ang="0">
                    <a:pos x="57" y="34"/>
                  </a:cxn>
                  <a:cxn ang="0">
                    <a:pos x="56" y="21"/>
                  </a:cxn>
                  <a:cxn ang="0">
                    <a:pos x="28" y="9"/>
                  </a:cxn>
                  <a:cxn ang="0">
                    <a:pos x="35" y="20"/>
                  </a:cxn>
                  <a:cxn ang="0">
                    <a:pos x="32" y="28"/>
                  </a:cxn>
                  <a:cxn ang="0">
                    <a:pos x="27" y="31"/>
                  </a:cxn>
                  <a:cxn ang="0">
                    <a:pos x="16" y="38"/>
                  </a:cxn>
                  <a:cxn ang="0">
                    <a:pos x="4" y="41"/>
                  </a:cxn>
                </a:cxnLst>
                <a:rect l="0" t="0" r="r" b="b"/>
                <a:pathLst>
                  <a:path w="59" h="80">
                    <a:moveTo>
                      <a:pt x="0" y="39"/>
                    </a:moveTo>
                    <a:cubicBezTo>
                      <a:pt x="0" y="46"/>
                      <a:pt x="2" y="51"/>
                      <a:pt x="6" y="55"/>
                    </a:cubicBezTo>
                    <a:cubicBezTo>
                      <a:pt x="10" y="59"/>
                      <a:pt x="18" y="61"/>
                      <a:pt x="18" y="66"/>
                    </a:cubicBezTo>
                    <a:cubicBezTo>
                      <a:pt x="18" y="68"/>
                      <a:pt x="15" y="70"/>
                      <a:pt x="15" y="72"/>
                    </a:cubicBezTo>
                    <a:cubicBezTo>
                      <a:pt x="16" y="74"/>
                      <a:pt x="20" y="73"/>
                      <a:pt x="21" y="73"/>
                    </a:cubicBezTo>
                    <a:cubicBezTo>
                      <a:pt x="25" y="74"/>
                      <a:pt x="31" y="80"/>
                      <a:pt x="35" y="79"/>
                    </a:cubicBezTo>
                    <a:cubicBezTo>
                      <a:pt x="32" y="73"/>
                      <a:pt x="26" y="70"/>
                      <a:pt x="25" y="64"/>
                    </a:cubicBezTo>
                    <a:cubicBezTo>
                      <a:pt x="24" y="58"/>
                      <a:pt x="23" y="50"/>
                      <a:pt x="25" y="44"/>
                    </a:cubicBezTo>
                    <a:cubicBezTo>
                      <a:pt x="30" y="35"/>
                      <a:pt x="39" y="33"/>
                      <a:pt x="48" y="37"/>
                    </a:cubicBezTo>
                    <a:cubicBezTo>
                      <a:pt x="52" y="38"/>
                      <a:pt x="56" y="39"/>
                      <a:pt x="57" y="34"/>
                    </a:cubicBezTo>
                    <a:cubicBezTo>
                      <a:pt x="58" y="29"/>
                      <a:pt x="59" y="25"/>
                      <a:pt x="56" y="21"/>
                    </a:cubicBezTo>
                    <a:cubicBezTo>
                      <a:pt x="50" y="15"/>
                      <a:pt x="37" y="0"/>
                      <a:pt x="28" y="9"/>
                    </a:cubicBezTo>
                    <a:cubicBezTo>
                      <a:pt x="29" y="13"/>
                      <a:pt x="36" y="15"/>
                      <a:pt x="35" y="20"/>
                    </a:cubicBezTo>
                    <a:cubicBezTo>
                      <a:pt x="35" y="23"/>
                      <a:pt x="33" y="26"/>
                      <a:pt x="32" y="28"/>
                    </a:cubicBezTo>
                    <a:cubicBezTo>
                      <a:pt x="30" y="31"/>
                      <a:pt x="30" y="31"/>
                      <a:pt x="27" y="31"/>
                    </a:cubicBezTo>
                    <a:cubicBezTo>
                      <a:pt x="21" y="32"/>
                      <a:pt x="19" y="33"/>
                      <a:pt x="16" y="38"/>
                    </a:cubicBezTo>
                    <a:cubicBezTo>
                      <a:pt x="13" y="42"/>
                      <a:pt x="8" y="43"/>
                      <a:pt x="4" y="41"/>
                    </a:cubicBezTo>
                  </a:path>
                </a:pathLst>
              </a:custGeom>
              <a:solidFill>
                <a:srgbClr val="F9D470"/>
              </a:solidFill>
              <a:ln w="9525">
                <a:noFill/>
                <a:round/>
                <a:headEnd/>
                <a:tailEnd/>
              </a:ln>
            </p:spPr>
            <p:txBody>
              <a:bodyPr/>
              <a:lstStyle/>
              <a:p>
                <a:endParaRPr lang="zh-CN" altLang="en-US"/>
              </a:p>
            </p:txBody>
          </p:sp>
          <p:sp>
            <p:nvSpPr>
              <p:cNvPr id="414" name="Freeform 80"/>
              <p:cNvSpPr>
                <a:spLocks/>
              </p:cNvSpPr>
              <p:nvPr/>
            </p:nvSpPr>
            <p:spPr bwMode="auto">
              <a:xfrm>
                <a:off x="4375" y="3096"/>
                <a:ext cx="138" cy="110"/>
              </a:xfrm>
              <a:custGeom>
                <a:avLst/>
                <a:gdLst/>
                <a:ahLst/>
                <a:cxnLst>
                  <a:cxn ang="0">
                    <a:pos x="1" y="37"/>
                  </a:cxn>
                  <a:cxn ang="0">
                    <a:pos x="19" y="52"/>
                  </a:cxn>
                  <a:cxn ang="0">
                    <a:pos x="25" y="39"/>
                  </a:cxn>
                  <a:cxn ang="0">
                    <a:pos x="34" y="38"/>
                  </a:cxn>
                  <a:cxn ang="0">
                    <a:pos x="41" y="36"/>
                  </a:cxn>
                  <a:cxn ang="0">
                    <a:pos x="46" y="25"/>
                  </a:cxn>
                  <a:cxn ang="0">
                    <a:pos x="64" y="13"/>
                  </a:cxn>
                  <a:cxn ang="0">
                    <a:pos x="67" y="9"/>
                  </a:cxn>
                  <a:cxn ang="0">
                    <a:pos x="61" y="9"/>
                  </a:cxn>
                  <a:cxn ang="0">
                    <a:pos x="52" y="7"/>
                  </a:cxn>
                  <a:cxn ang="0">
                    <a:pos x="41" y="5"/>
                  </a:cxn>
                  <a:cxn ang="0">
                    <a:pos x="42" y="12"/>
                  </a:cxn>
                  <a:cxn ang="0">
                    <a:pos x="40" y="20"/>
                  </a:cxn>
                  <a:cxn ang="0">
                    <a:pos x="26" y="27"/>
                  </a:cxn>
                  <a:cxn ang="0">
                    <a:pos x="13" y="32"/>
                  </a:cxn>
                  <a:cxn ang="0">
                    <a:pos x="10" y="40"/>
                  </a:cxn>
                </a:cxnLst>
                <a:rect l="0" t="0" r="r" b="b"/>
                <a:pathLst>
                  <a:path w="68" h="55">
                    <a:moveTo>
                      <a:pt x="1" y="37"/>
                    </a:moveTo>
                    <a:cubicBezTo>
                      <a:pt x="0" y="42"/>
                      <a:pt x="14" y="55"/>
                      <a:pt x="19" y="52"/>
                    </a:cubicBezTo>
                    <a:cubicBezTo>
                      <a:pt x="23" y="50"/>
                      <a:pt x="21" y="42"/>
                      <a:pt x="25" y="39"/>
                    </a:cubicBezTo>
                    <a:cubicBezTo>
                      <a:pt x="27" y="37"/>
                      <a:pt x="31" y="38"/>
                      <a:pt x="34" y="38"/>
                    </a:cubicBezTo>
                    <a:cubicBezTo>
                      <a:pt x="37" y="38"/>
                      <a:pt x="39" y="38"/>
                      <a:pt x="41" y="36"/>
                    </a:cubicBezTo>
                    <a:cubicBezTo>
                      <a:pt x="43" y="33"/>
                      <a:pt x="43" y="28"/>
                      <a:pt x="46" y="25"/>
                    </a:cubicBezTo>
                    <a:cubicBezTo>
                      <a:pt x="50" y="18"/>
                      <a:pt x="57" y="16"/>
                      <a:pt x="64" y="13"/>
                    </a:cubicBezTo>
                    <a:cubicBezTo>
                      <a:pt x="66" y="13"/>
                      <a:pt x="68" y="11"/>
                      <a:pt x="67" y="9"/>
                    </a:cubicBezTo>
                    <a:cubicBezTo>
                      <a:pt x="66" y="6"/>
                      <a:pt x="63" y="8"/>
                      <a:pt x="61" y="9"/>
                    </a:cubicBezTo>
                    <a:cubicBezTo>
                      <a:pt x="58" y="9"/>
                      <a:pt x="54" y="8"/>
                      <a:pt x="52" y="7"/>
                    </a:cubicBezTo>
                    <a:cubicBezTo>
                      <a:pt x="48" y="6"/>
                      <a:pt x="42" y="0"/>
                      <a:pt x="41" y="5"/>
                    </a:cubicBezTo>
                    <a:cubicBezTo>
                      <a:pt x="41" y="7"/>
                      <a:pt x="42" y="10"/>
                      <a:pt x="42" y="12"/>
                    </a:cubicBezTo>
                    <a:cubicBezTo>
                      <a:pt x="42" y="15"/>
                      <a:pt x="41" y="17"/>
                      <a:pt x="40" y="20"/>
                    </a:cubicBezTo>
                    <a:cubicBezTo>
                      <a:pt x="37" y="26"/>
                      <a:pt x="32" y="26"/>
                      <a:pt x="26" y="27"/>
                    </a:cubicBezTo>
                    <a:cubicBezTo>
                      <a:pt x="22" y="27"/>
                      <a:pt x="16" y="27"/>
                      <a:pt x="13" y="32"/>
                    </a:cubicBezTo>
                    <a:cubicBezTo>
                      <a:pt x="12" y="34"/>
                      <a:pt x="13" y="42"/>
                      <a:pt x="10" y="40"/>
                    </a:cubicBezTo>
                  </a:path>
                </a:pathLst>
              </a:custGeom>
              <a:solidFill>
                <a:srgbClr val="F9D470"/>
              </a:solidFill>
              <a:ln w="9525">
                <a:noFill/>
                <a:round/>
                <a:headEnd/>
                <a:tailEnd/>
              </a:ln>
            </p:spPr>
            <p:txBody>
              <a:bodyPr/>
              <a:lstStyle/>
              <a:p>
                <a:endParaRPr lang="zh-CN" altLang="en-US"/>
              </a:p>
            </p:txBody>
          </p:sp>
          <p:sp>
            <p:nvSpPr>
              <p:cNvPr id="415" name="Freeform 81"/>
              <p:cNvSpPr>
                <a:spLocks/>
              </p:cNvSpPr>
              <p:nvPr/>
            </p:nvSpPr>
            <p:spPr bwMode="auto">
              <a:xfrm>
                <a:off x="4387" y="2897"/>
                <a:ext cx="200" cy="133"/>
              </a:xfrm>
              <a:custGeom>
                <a:avLst/>
                <a:gdLst/>
                <a:ahLst/>
                <a:cxnLst>
                  <a:cxn ang="0">
                    <a:pos x="0" y="41"/>
                  </a:cxn>
                  <a:cxn ang="0">
                    <a:pos x="7" y="53"/>
                  </a:cxn>
                  <a:cxn ang="0">
                    <a:pos x="15" y="57"/>
                  </a:cxn>
                  <a:cxn ang="0">
                    <a:pos x="19" y="62"/>
                  </a:cxn>
                  <a:cxn ang="0">
                    <a:pos x="32" y="60"/>
                  </a:cxn>
                  <a:cxn ang="0">
                    <a:pos x="40" y="53"/>
                  </a:cxn>
                  <a:cxn ang="0">
                    <a:pos x="50" y="46"/>
                  </a:cxn>
                  <a:cxn ang="0">
                    <a:pos x="37" y="46"/>
                  </a:cxn>
                  <a:cxn ang="0">
                    <a:pos x="58" y="41"/>
                  </a:cxn>
                  <a:cxn ang="0">
                    <a:pos x="77" y="40"/>
                  </a:cxn>
                  <a:cxn ang="0">
                    <a:pos x="89" y="44"/>
                  </a:cxn>
                  <a:cxn ang="0">
                    <a:pos x="97" y="53"/>
                  </a:cxn>
                  <a:cxn ang="0">
                    <a:pos x="99" y="37"/>
                  </a:cxn>
                  <a:cxn ang="0">
                    <a:pos x="74" y="35"/>
                  </a:cxn>
                  <a:cxn ang="0">
                    <a:pos x="60" y="19"/>
                  </a:cxn>
                  <a:cxn ang="0">
                    <a:pos x="57" y="27"/>
                  </a:cxn>
                  <a:cxn ang="0">
                    <a:pos x="55" y="14"/>
                  </a:cxn>
                  <a:cxn ang="0">
                    <a:pos x="52" y="9"/>
                  </a:cxn>
                  <a:cxn ang="0">
                    <a:pos x="50" y="0"/>
                  </a:cxn>
                  <a:cxn ang="0">
                    <a:pos x="46" y="14"/>
                  </a:cxn>
                  <a:cxn ang="0">
                    <a:pos x="47" y="23"/>
                  </a:cxn>
                  <a:cxn ang="0">
                    <a:pos x="39" y="32"/>
                  </a:cxn>
                  <a:cxn ang="0">
                    <a:pos x="20" y="41"/>
                  </a:cxn>
                  <a:cxn ang="0">
                    <a:pos x="14" y="47"/>
                  </a:cxn>
                  <a:cxn ang="0">
                    <a:pos x="4" y="44"/>
                  </a:cxn>
                </a:cxnLst>
                <a:rect l="0" t="0" r="r" b="b"/>
                <a:pathLst>
                  <a:path w="99" h="66">
                    <a:moveTo>
                      <a:pt x="0" y="41"/>
                    </a:moveTo>
                    <a:cubicBezTo>
                      <a:pt x="1" y="48"/>
                      <a:pt x="0" y="51"/>
                      <a:pt x="7" y="53"/>
                    </a:cubicBezTo>
                    <a:cubicBezTo>
                      <a:pt x="10" y="54"/>
                      <a:pt x="13" y="55"/>
                      <a:pt x="15" y="57"/>
                    </a:cubicBezTo>
                    <a:cubicBezTo>
                      <a:pt x="17" y="58"/>
                      <a:pt x="17" y="60"/>
                      <a:pt x="19" y="62"/>
                    </a:cubicBezTo>
                    <a:cubicBezTo>
                      <a:pt x="23" y="66"/>
                      <a:pt x="28" y="63"/>
                      <a:pt x="32" y="60"/>
                    </a:cubicBezTo>
                    <a:cubicBezTo>
                      <a:pt x="35" y="58"/>
                      <a:pt x="38" y="56"/>
                      <a:pt x="40" y="53"/>
                    </a:cubicBezTo>
                    <a:cubicBezTo>
                      <a:pt x="43" y="51"/>
                      <a:pt x="48" y="49"/>
                      <a:pt x="50" y="46"/>
                    </a:cubicBezTo>
                    <a:cubicBezTo>
                      <a:pt x="48" y="46"/>
                      <a:pt x="30" y="53"/>
                      <a:pt x="37" y="46"/>
                    </a:cubicBezTo>
                    <a:cubicBezTo>
                      <a:pt x="41" y="41"/>
                      <a:pt x="52" y="40"/>
                      <a:pt x="58" y="41"/>
                    </a:cubicBezTo>
                    <a:cubicBezTo>
                      <a:pt x="64" y="42"/>
                      <a:pt x="70" y="40"/>
                      <a:pt x="77" y="40"/>
                    </a:cubicBezTo>
                    <a:cubicBezTo>
                      <a:pt x="81" y="40"/>
                      <a:pt x="85" y="41"/>
                      <a:pt x="89" y="44"/>
                    </a:cubicBezTo>
                    <a:cubicBezTo>
                      <a:pt x="92" y="46"/>
                      <a:pt x="93" y="51"/>
                      <a:pt x="97" y="53"/>
                    </a:cubicBezTo>
                    <a:cubicBezTo>
                      <a:pt x="98" y="48"/>
                      <a:pt x="97" y="42"/>
                      <a:pt x="99" y="37"/>
                    </a:cubicBezTo>
                    <a:cubicBezTo>
                      <a:pt x="91" y="40"/>
                      <a:pt x="82" y="38"/>
                      <a:pt x="74" y="35"/>
                    </a:cubicBezTo>
                    <a:cubicBezTo>
                      <a:pt x="65" y="32"/>
                      <a:pt x="65" y="27"/>
                      <a:pt x="60" y="19"/>
                    </a:cubicBezTo>
                    <a:cubicBezTo>
                      <a:pt x="59" y="22"/>
                      <a:pt x="58" y="25"/>
                      <a:pt x="57" y="27"/>
                    </a:cubicBezTo>
                    <a:cubicBezTo>
                      <a:pt x="56" y="23"/>
                      <a:pt x="58" y="19"/>
                      <a:pt x="55" y="14"/>
                    </a:cubicBezTo>
                    <a:cubicBezTo>
                      <a:pt x="54" y="13"/>
                      <a:pt x="53" y="11"/>
                      <a:pt x="52" y="9"/>
                    </a:cubicBezTo>
                    <a:cubicBezTo>
                      <a:pt x="51" y="6"/>
                      <a:pt x="52" y="3"/>
                      <a:pt x="50" y="0"/>
                    </a:cubicBezTo>
                    <a:cubicBezTo>
                      <a:pt x="50" y="5"/>
                      <a:pt x="46" y="9"/>
                      <a:pt x="46" y="14"/>
                    </a:cubicBezTo>
                    <a:cubicBezTo>
                      <a:pt x="46" y="17"/>
                      <a:pt x="48" y="20"/>
                      <a:pt x="47" y="23"/>
                    </a:cubicBezTo>
                    <a:cubicBezTo>
                      <a:pt x="46" y="27"/>
                      <a:pt x="42" y="30"/>
                      <a:pt x="39" y="32"/>
                    </a:cubicBezTo>
                    <a:cubicBezTo>
                      <a:pt x="33" y="37"/>
                      <a:pt x="25" y="34"/>
                      <a:pt x="20" y="41"/>
                    </a:cubicBezTo>
                    <a:cubicBezTo>
                      <a:pt x="18" y="44"/>
                      <a:pt x="18" y="47"/>
                      <a:pt x="14" y="47"/>
                    </a:cubicBezTo>
                    <a:cubicBezTo>
                      <a:pt x="11" y="47"/>
                      <a:pt x="7" y="45"/>
                      <a:pt x="4" y="44"/>
                    </a:cubicBezTo>
                  </a:path>
                </a:pathLst>
              </a:custGeom>
              <a:solidFill>
                <a:srgbClr val="F9D470"/>
              </a:solidFill>
              <a:ln w="9525">
                <a:noFill/>
                <a:round/>
                <a:headEnd/>
                <a:tailEnd/>
              </a:ln>
            </p:spPr>
            <p:txBody>
              <a:bodyPr/>
              <a:lstStyle/>
              <a:p>
                <a:endParaRPr lang="zh-CN" altLang="en-US"/>
              </a:p>
            </p:txBody>
          </p:sp>
          <p:sp>
            <p:nvSpPr>
              <p:cNvPr id="416" name="Freeform 82"/>
              <p:cNvSpPr>
                <a:spLocks/>
              </p:cNvSpPr>
              <p:nvPr/>
            </p:nvSpPr>
            <p:spPr bwMode="auto">
              <a:xfrm>
                <a:off x="4515" y="2891"/>
                <a:ext cx="127" cy="70"/>
              </a:xfrm>
              <a:custGeom>
                <a:avLst/>
                <a:gdLst/>
                <a:ahLst/>
                <a:cxnLst>
                  <a:cxn ang="0">
                    <a:pos x="3" y="6"/>
                  </a:cxn>
                  <a:cxn ang="0">
                    <a:pos x="6" y="27"/>
                  </a:cxn>
                  <a:cxn ang="0">
                    <a:pos x="26" y="34"/>
                  </a:cxn>
                  <a:cxn ang="0">
                    <a:pos x="63" y="35"/>
                  </a:cxn>
                  <a:cxn ang="0">
                    <a:pos x="47" y="27"/>
                  </a:cxn>
                  <a:cxn ang="0">
                    <a:pos x="18" y="25"/>
                  </a:cxn>
                  <a:cxn ang="0">
                    <a:pos x="6" y="10"/>
                  </a:cxn>
                  <a:cxn ang="0">
                    <a:pos x="8" y="0"/>
                  </a:cxn>
                </a:cxnLst>
                <a:rect l="0" t="0" r="r" b="b"/>
                <a:pathLst>
                  <a:path w="63" h="35">
                    <a:moveTo>
                      <a:pt x="3" y="6"/>
                    </a:moveTo>
                    <a:cubicBezTo>
                      <a:pt x="0" y="13"/>
                      <a:pt x="1" y="21"/>
                      <a:pt x="6" y="27"/>
                    </a:cubicBezTo>
                    <a:cubicBezTo>
                      <a:pt x="11" y="34"/>
                      <a:pt x="18" y="34"/>
                      <a:pt x="26" y="34"/>
                    </a:cubicBezTo>
                    <a:cubicBezTo>
                      <a:pt x="37" y="35"/>
                      <a:pt x="53" y="27"/>
                      <a:pt x="63" y="35"/>
                    </a:cubicBezTo>
                    <a:cubicBezTo>
                      <a:pt x="62" y="29"/>
                      <a:pt x="51" y="28"/>
                      <a:pt x="47" y="27"/>
                    </a:cubicBezTo>
                    <a:cubicBezTo>
                      <a:pt x="38" y="26"/>
                      <a:pt x="27" y="28"/>
                      <a:pt x="18" y="25"/>
                    </a:cubicBezTo>
                    <a:cubicBezTo>
                      <a:pt x="13" y="23"/>
                      <a:pt x="8" y="15"/>
                      <a:pt x="6" y="10"/>
                    </a:cubicBezTo>
                    <a:cubicBezTo>
                      <a:pt x="6" y="7"/>
                      <a:pt x="9" y="2"/>
                      <a:pt x="8" y="0"/>
                    </a:cubicBezTo>
                  </a:path>
                </a:pathLst>
              </a:custGeom>
              <a:solidFill>
                <a:srgbClr val="F9D470"/>
              </a:solidFill>
              <a:ln w="9525">
                <a:noFill/>
                <a:round/>
                <a:headEnd/>
                <a:tailEnd/>
              </a:ln>
            </p:spPr>
            <p:txBody>
              <a:bodyPr/>
              <a:lstStyle/>
              <a:p>
                <a:endParaRPr lang="zh-CN" altLang="en-US"/>
              </a:p>
            </p:txBody>
          </p:sp>
          <p:sp>
            <p:nvSpPr>
              <p:cNvPr id="417" name="Freeform 83"/>
              <p:cNvSpPr>
                <a:spLocks/>
              </p:cNvSpPr>
              <p:nvPr/>
            </p:nvSpPr>
            <p:spPr bwMode="auto">
              <a:xfrm>
                <a:off x="4634" y="2891"/>
                <a:ext cx="206" cy="137"/>
              </a:xfrm>
              <a:custGeom>
                <a:avLst/>
                <a:gdLst/>
                <a:ahLst/>
                <a:cxnLst>
                  <a:cxn ang="0">
                    <a:pos x="1" y="45"/>
                  </a:cxn>
                  <a:cxn ang="0">
                    <a:pos x="0" y="53"/>
                  </a:cxn>
                  <a:cxn ang="0">
                    <a:pos x="8" y="60"/>
                  </a:cxn>
                  <a:cxn ang="0">
                    <a:pos x="22" y="61"/>
                  </a:cxn>
                  <a:cxn ang="0">
                    <a:pos x="40" y="63"/>
                  </a:cxn>
                  <a:cxn ang="0">
                    <a:pos x="77" y="68"/>
                  </a:cxn>
                  <a:cxn ang="0">
                    <a:pos x="87" y="67"/>
                  </a:cxn>
                  <a:cxn ang="0">
                    <a:pos x="96" y="65"/>
                  </a:cxn>
                  <a:cxn ang="0">
                    <a:pos x="97" y="50"/>
                  </a:cxn>
                  <a:cxn ang="0">
                    <a:pos x="97" y="31"/>
                  </a:cxn>
                  <a:cxn ang="0">
                    <a:pos x="100" y="7"/>
                  </a:cxn>
                  <a:cxn ang="0">
                    <a:pos x="77" y="2"/>
                  </a:cxn>
                  <a:cxn ang="0">
                    <a:pos x="88" y="12"/>
                  </a:cxn>
                  <a:cxn ang="0">
                    <a:pos x="82" y="26"/>
                  </a:cxn>
                  <a:cxn ang="0">
                    <a:pos x="75" y="39"/>
                  </a:cxn>
                  <a:cxn ang="0">
                    <a:pos x="73" y="53"/>
                  </a:cxn>
                  <a:cxn ang="0">
                    <a:pos x="55" y="58"/>
                  </a:cxn>
                  <a:cxn ang="0">
                    <a:pos x="31" y="55"/>
                  </a:cxn>
                  <a:cxn ang="0">
                    <a:pos x="10" y="55"/>
                  </a:cxn>
                  <a:cxn ang="0">
                    <a:pos x="2" y="46"/>
                  </a:cxn>
                </a:cxnLst>
                <a:rect l="0" t="0" r="r" b="b"/>
                <a:pathLst>
                  <a:path w="102" h="68">
                    <a:moveTo>
                      <a:pt x="1" y="45"/>
                    </a:moveTo>
                    <a:cubicBezTo>
                      <a:pt x="4" y="48"/>
                      <a:pt x="0" y="50"/>
                      <a:pt x="0" y="53"/>
                    </a:cubicBezTo>
                    <a:cubicBezTo>
                      <a:pt x="0" y="58"/>
                      <a:pt x="4" y="59"/>
                      <a:pt x="8" y="60"/>
                    </a:cubicBezTo>
                    <a:cubicBezTo>
                      <a:pt x="12" y="61"/>
                      <a:pt x="17" y="61"/>
                      <a:pt x="22" y="61"/>
                    </a:cubicBezTo>
                    <a:cubicBezTo>
                      <a:pt x="28" y="62"/>
                      <a:pt x="34" y="62"/>
                      <a:pt x="40" y="63"/>
                    </a:cubicBezTo>
                    <a:cubicBezTo>
                      <a:pt x="52" y="63"/>
                      <a:pt x="64" y="67"/>
                      <a:pt x="77" y="68"/>
                    </a:cubicBezTo>
                    <a:cubicBezTo>
                      <a:pt x="80" y="68"/>
                      <a:pt x="84" y="67"/>
                      <a:pt x="87" y="67"/>
                    </a:cubicBezTo>
                    <a:cubicBezTo>
                      <a:pt x="90" y="67"/>
                      <a:pt x="94" y="67"/>
                      <a:pt x="96" y="65"/>
                    </a:cubicBezTo>
                    <a:cubicBezTo>
                      <a:pt x="101" y="62"/>
                      <a:pt x="98" y="55"/>
                      <a:pt x="97" y="50"/>
                    </a:cubicBezTo>
                    <a:cubicBezTo>
                      <a:pt x="96" y="44"/>
                      <a:pt x="95" y="37"/>
                      <a:pt x="97" y="31"/>
                    </a:cubicBezTo>
                    <a:cubicBezTo>
                      <a:pt x="98" y="24"/>
                      <a:pt x="102" y="14"/>
                      <a:pt x="100" y="7"/>
                    </a:cubicBezTo>
                    <a:cubicBezTo>
                      <a:pt x="98" y="0"/>
                      <a:pt x="83" y="2"/>
                      <a:pt x="77" y="2"/>
                    </a:cubicBezTo>
                    <a:cubicBezTo>
                      <a:pt x="82" y="5"/>
                      <a:pt x="87" y="6"/>
                      <a:pt x="88" y="12"/>
                    </a:cubicBezTo>
                    <a:cubicBezTo>
                      <a:pt x="89" y="18"/>
                      <a:pt x="86" y="22"/>
                      <a:pt x="82" y="26"/>
                    </a:cubicBezTo>
                    <a:cubicBezTo>
                      <a:pt x="78" y="30"/>
                      <a:pt x="75" y="34"/>
                      <a:pt x="75" y="39"/>
                    </a:cubicBezTo>
                    <a:cubicBezTo>
                      <a:pt x="75" y="44"/>
                      <a:pt x="77" y="50"/>
                      <a:pt x="73" y="53"/>
                    </a:cubicBezTo>
                    <a:cubicBezTo>
                      <a:pt x="69" y="57"/>
                      <a:pt x="61" y="58"/>
                      <a:pt x="55" y="58"/>
                    </a:cubicBezTo>
                    <a:cubicBezTo>
                      <a:pt x="47" y="59"/>
                      <a:pt x="39" y="55"/>
                      <a:pt x="31" y="55"/>
                    </a:cubicBezTo>
                    <a:cubicBezTo>
                      <a:pt x="25" y="55"/>
                      <a:pt x="15" y="57"/>
                      <a:pt x="10" y="55"/>
                    </a:cubicBezTo>
                    <a:cubicBezTo>
                      <a:pt x="5" y="54"/>
                      <a:pt x="5" y="49"/>
                      <a:pt x="2" y="46"/>
                    </a:cubicBezTo>
                  </a:path>
                </a:pathLst>
              </a:custGeom>
              <a:solidFill>
                <a:srgbClr val="F9D470"/>
              </a:solidFill>
              <a:ln w="9525">
                <a:noFill/>
                <a:round/>
                <a:headEnd/>
                <a:tailEnd/>
              </a:ln>
            </p:spPr>
            <p:txBody>
              <a:bodyPr/>
              <a:lstStyle/>
              <a:p>
                <a:endParaRPr lang="zh-CN" altLang="en-US"/>
              </a:p>
            </p:txBody>
          </p:sp>
          <p:sp>
            <p:nvSpPr>
              <p:cNvPr id="418" name="Freeform 84"/>
              <p:cNvSpPr>
                <a:spLocks/>
              </p:cNvSpPr>
              <p:nvPr/>
            </p:nvSpPr>
            <p:spPr bwMode="auto">
              <a:xfrm>
                <a:off x="4498" y="2827"/>
                <a:ext cx="95" cy="76"/>
              </a:xfrm>
              <a:custGeom>
                <a:avLst/>
                <a:gdLst/>
                <a:ahLst/>
                <a:cxnLst>
                  <a:cxn ang="0">
                    <a:pos x="2" y="27"/>
                  </a:cxn>
                  <a:cxn ang="0">
                    <a:pos x="3" y="37"/>
                  </a:cxn>
                  <a:cxn ang="0">
                    <a:pos x="7" y="29"/>
                  </a:cxn>
                  <a:cxn ang="0">
                    <a:pos x="18" y="21"/>
                  </a:cxn>
                  <a:cxn ang="0">
                    <a:pos x="29" y="24"/>
                  </a:cxn>
                  <a:cxn ang="0">
                    <a:pos x="47" y="25"/>
                  </a:cxn>
                  <a:cxn ang="0">
                    <a:pos x="39" y="19"/>
                  </a:cxn>
                  <a:cxn ang="0">
                    <a:pos x="33" y="7"/>
                  </a:cxn>
                  <a:cxn ang="0">
                    <a:pos x="10" y="5"/>
                  </a:cxn>
                  <a:cxn ang="0">
                    <a:pos x="19" y="5"/>
                  </a:cxn>
                  <a:cxn ang="0">
                    <a:pos x="22" y="12"/>
                  </a:cxn>
                  <a:cxn ang="0">
                    <a:pos x="11" y="14"/>
                  </a:cxn>
                  <a:cxn ang="0">
                    <a:pos x="5" y="21"/>
                  </a:cxn>
                </a:cxnLst>
                <a:rect l="0" t="0" r="r" b="b"/>
                <a:pathLst>
                  <a:path w="47" h="38">
                    <a:moveTo>
                      <a:pt x="2" y="27"/>
                    </a:moveTo>
                    <a:cubicBezTo>
                      <a:pt x="1" y="29"/>
                      <a:pt x="0" y="36"/>
                      <a:pt x="3" y="37"/>
                    </a:cubicBezTo>
                    <a:cubicBezTo>
                      <a:pt x="6" y="38"/>
                      <a:pt x="6" y="31"/>
                      <a:pt x="7" y="29"/>
                    </a:cubicBezTo>
                    <a:cubicBezTo>
                      <a:pt x="8" y="26"/>
                      <a:pt x="13" y="21"/>
                      <a:pt x="18" y="21"/>
                    </a:cubicBezTo>
                    <a:cubicBezTo>
                      <a:pt x="22" y="21"/>
                      <a:pt x="26" y="23"/>
                      <a:pt x="29" y="24"/>
                    </a:cubicBezTo>
                    <a:cubicBezTo>
                      <a:pt x="35" y="24"/>
                      <a:pt x="42" y="26"/>
                      <a:pt x="47" y="25"/>
                    </a:cubicBezTo>
                    <a:cubicBezTo>
                      <a:pt x="45" y="23"/>
                      <a:pt x="41" y="21"/>
                      <a:pt x="39" y="19"/>
                    </a:cubicBezTo>
                    <a:cubicBezTo>
                      <a:pt x="36" y="16"/>
                      <a:pt x="35" y="11"/>
                      <a:pt x="33" y="7"/>
                    </a:cubicBezTo>
                    <a:cubicBezTo>
                      <a:pt x="29" y="0"/>
                      <a:pt x="15" y="0"/>
                      <a:pt x="10" y="5"/>
                    </a:cubicBezTo>
                    <a:cubicBezTo>
                      <a:pt x="13" y="6"/>
                      <a:pt x="16" y="5"/>
                      <a:pt x="19" y="5"/>
                    </a:cubicBezTo>
                    <a:cubicBezTo>
                      <a:pt x="21" y="6"/>
                      <a:pt x="24" y="9"/>
                      <a:pt x="22" y="12"/>
                    </a:cubicBezTo>
                    <a:cubicBezTo>
                      <a:pt x="20" y="14"/>
                      <a:pt x="14" y="13"/>
                      <a:pt x="11" y="14"/>
                    </a:cubicBezTo>
                    <a:cubicBezTo>
                      <a:pt x="8" y="15"/>
                      <a:pt x="4" y="17"/>
                      <a:pt x="5" y="21"/>
                    </a:cubicBezTo>
                  </a:path>
                </a:pathLst>
              </a:custGeom>
              <a:solidFill>
                <a:srgbClr val="F9D470"/>
              </a:solidFill>
              <a:ln w="9525">
                <a:noFill/>
                <a:round/>
                <a:headEnd/>
                <a:tailEnd/>
              </a:ln>
            </p:spPr>
            <p:txBody>
              <a:bodyPr/>
              <a:lstStyle/>
              <a:p>
                <a:endParaRPr lang="zh-CN" altLang="en-US"/>
              </a:p>
            </p:txBody>
          </p:sp>
          <p:sp>
            <p:nvSpPr>
              <p:cNvPr id="419" name="Freeform 85"/>
              <p:cNvSpPr>
                <a:spLocks/>
              </p:cNvSpPr>
              <p:nvPr/>
            </p:nvSpPr>
            <p:spPr bwMode="auto">
              <a:xfrm>
                <a:off x="4468" y="2763"/>
                <a:ext cx="113" cy="78"/>
              </a:xfrm>
              <a:custGeom>
                <a:avLst/>
                <a:gdLst/>
                <a:ahLst/>
                <a:cxnLst>
                  <a:cxn ang="0">
                    <a:pos x="0" y="30"/>
                  </a:cxn>
                  <a:cxn ang="0">
                    <a:pos x="9" y="36"/>
                  </a:cxn>
                  <a:cxn ang="0">
                    <a:pos x="15" y="38"/>
                  </a:cxn>
                  <a:cxn ang="0">
                    <a:pos x="18" y="33"/>
                  </a:cxn>
                  <a:cxn ang="0">
                    <a:pos x="44" y="28"/>
                  </a:cxn>
                  <a:cxn ang="0">
                    <a:pos x="51" y="30"/>
                  </a:cxn>
                  <a:cxn ang="0">
                    <a:pos x="53" y="23"/>
                  </a:cxn>
                  <a:cxn ang="0">
                    <a:pos x="55" y="17"/>
                  </a:cxn>
                  <a:cxn ang="0">
                    <a:pos x="52" y="15"/>
                  </a:cxn>
                  <a:cxn ang="0">
                    <a:pos x="45" y="12"/>
                  </a:cxn>
                  <a:cxn ang="0">
                    <a:pos x="33" y="0"/>
                  </a:cxn>
                  <a:cxn ang="0">
                    <a:pos x="38" y="9"/>
                  </a:cxn>
                  <a:cxn ang="0">
                    <a:pos x="35" y="20"/>
                  </a:cxn>
                  <a:cxn ang="0">
                    <a:pos x="18" y="23"/>
                  </a:cxn>
                  <a:cxn ang="0">
                    <a:pos x="4" y="29"/>
                  </a:cxn>
                </a:cxnLst>
                <a:rect l="0" t="0" r="r" b="b"/>
                <a:pathLst>
                  <a:path w="56" h="39">
                    <a:moveTo>
                      <a:pt x="0" y="30"/>
                    </a:moveTo>
                    <a:cubicBezTo>
                      <a:pt x="4" y="30"/>
                      <a:pt x="6" y="34"/>
                      <a:pt x="9" y="36"/>
                    </a:cubicBezTo>
                    <a:cubicBezTo>
                      <a:pt x="10" y="37"/>
                      <a:pt x="13" y="39"/>
                      <a:pt x="15" y="38"/>
                    </a:cubicBezTo>
                    <a:cubicBezTo>
                      <a:pt x="16" y="38"/>
                      <a:pt x="17" y="34"/>
                      <a:pt x="18" y="33"/>
                    </a:cubicBezTo>
                    <a:cubicBezTo>
                      <a:pt x="24" y="26"/>
                      <a:pt x="35" y="26"/>
                      <a:pt x="44" y="28"/>
                    </a:cubicBezTo>
                    <a:cubicBezTo>
                      <a:pt x="46" y="28"/>
                      <a:pt x="49" y="31"/>
                      <a:pt x="51" y="30"/>
                    </a:cubicBezTo>
                    <a:cubicBezTo>
                      <a:pt x="53" y="29"/>
                      <a:pt x="53" y="25"/>
                      <a:pt x="53" y="23"/>
                    </a:cubicBezTo>
                    <a:cubicBezTo>
                      <a:pt x="54" y="22"/>
                      <a:pt x="56" y="18"/>
                      <a:pt x="55" y="17"/>
                    </a:cubicBezTo>
                    <a:cubicBezTo>
                      <a:pt x="55" y="16"/>
                      <a:pt x="53" y="16"/>
                      <a:pt x="52" y="15"/>
                    </a:cubicBezTo>
                    <a:cubicBezTo>
                      <a:pt x="50" y="14"/>
                      <a:pt x="47" y="13"/>
                      <a:pt x="45" y="12"/>
                    </a:cubicBezTo>
                    <a:cubicBezTo>
                      <a:pt x="40" y="9"/>
                      <a:pt x="38" y="3"/>
                      <a:pt x="33" y="0"/>
                    </a:cubicBezTo>
                    <a:cubicBezTo>
                      <a:pt x="33" y="3"/>
                      <a:pt x="36" y="7"/>
                      <a:pt x="38" y="9"/>
                    </a:cubicBezTo>
                    <a:cubicBezTo>
                      <a:pt x="42" y="14"/>
                      <a:pt x="40" y="18"/>
                      <a:pt x="35" y="20"/>
                    </a:cubicBezTo>
                    <a:cubicBezTo>
                      <a:pt x="29" y="22"/>
                      <a:pt x="24" y="23"/>
                      <a:pt x="18" y="23"/>
                    </a:cubicBezTo>
                    <a:cubicBezTo>
                      <a:pt x="14" y="23"/>
                      <a:pt x="4" y="23"/>
                      <a:pt x="4" y="29"/>
                    </a:cubicBezTo>
                  </a:path>
                </a:pathLst>
              </a:custGeom>
              <a:solidFill>
                <a:srgbClr val="F9D470"/>
              </a:solidFill>
              <a:ln w="9525">
                <a:noFill/>
                <a:round/>
                <a:headEnd/>
                <a:tailEnd/>
              </a:ln>
            </p:spPr>
            <p:txBody>
              <a:bodyPr/>
              <a:lstStyle/>
              <a:p>
                <a:endParaRPr lang="zh-CN" altLang="en-US"/>
              </a:p>
            </p:txBody>
          </p:sp>
          <p:sp>
            <p:nvSpPr>
              <p:cNvPr id="420" name="Freeform 86"/>
              <p:cNvSpPr>
                <a:spLocks/>
              </p:cNvSpPr>
              <p:nvPr/>
            </p:nvSpPr>
            <p:spPr bwMode="auto">
              <a:xfrm>
                <a:off x="4387" y="2793"/>
                <a:ext cx="79" cy="88"/>
              </a:xfrm>
              <a:custGeom>
                <a:avLst/>
                <a:gdLst/>
                <a:ahLst/>
                <a:cxnLst>
                  <a:cxn ang="0">
                    <a:pos x="0" y="5"/>
                  </a:cxn>
                  <a:cxn ang="0">
                    <a:pos x="1" y="16"/>
                  </a:cxn>
                  <a:cxn ang="0">
                    <a:pos x="1" y="25"/>
                  </a:cxn>
                  <a:cxn ang="0">
                    <a:pos x="10" y="40"/>
                  </a:cxn>
                  <a:cxn ang="0">
                    <a:pos x="17" y="40"/>
                  </a:cxn>
                  <a:cxn ang="0">
                    <a:pos x="22" y="33"/>
                  </a:cxn>
                  <a:cxn ang="0">
                    <a:pos x="39" y="23"/>
                  </a:cxn>
                  <a:cxn ang="0">
                    <a:pos x="18" y="25"/>
                  </a:cxn>
                  <a:cxn ang="0">
                    <a:pos x="10" y="22"/>
                  </a:cxn>
                  <a:cxn ang="0">
                    <a:pos x="9" y="13"/>
                  </a:cxn>
                  <a:cxn ang="0">
                    <a:pos x="3" y="0"/>
                  </a:cxn>
                </a:cxnLst>
                <a:rect l="0" t="0" r="r" b="b"/>
                <a:pathLst>
                  <a:path w="39" h="44">
                    <a:moveTo>
                      <a:pt x="0" y="5"/>
                    </a:moveTo>
                    <a:cubicBezTo>
                      <a:pt x="0" y="8"/>
                      <a:pt x="1" y="12"/>
                      <a:pt x="1" y="16"/>
                    </a:cubicBezTo>
                    <a:cubicBezTo>
                      <a:pt x="1" y="19"/>
                      <a:pt x="1" y="22"/>
                      <a:pt x="1" y="25"/>
                    </a:cubicBezTo>
                    <a:cubicBezTo>
                      <a:pt x="3" y="31"/>
                      <a:pt x="6" y="35"/>
                      <a:pt x="10" y="40"/>
                    </a:cubicBezTo>
                    <a:cubicBezTo>
                      <a:pt x="13" y="43"/>
                      <a:pt x="14" y="44"/>
                      <a:pt x="17" y="40"/>
                    </a:cubicBezTo>
                    <a:cubicBezTo>
                      <a:pt x="19" y="38"/>
                      <a:pt x="20" y="35"/>
                      <a:pt x="22" y="33"/>
                    </a:cubicBezTo>
                    <a:cubicBezTo>
                      <a:pt x="27" y="27"/>
                      <a:pt x="32" y="24"/>
                      <a:pt x="39" y="23"/>
                    </a:cubicBezTo>
                    <a:cubicBezTo>
                      <a:pt x="35" y="17"/>
                      <a:pt x="23" y="24"/>
                      <a:pt x="18" y="25"/>
                    </a:cubicBezTo>
                    <a:cubicBezTo>
                      <a:pt x="15" y="25"/>
                      <a:pt x="12" y="25"/>
                      <a:pt x="10" y="22"/>
                    </a:cubicBezTo>
                    <a:cubicBezTo>
                      <a:pt x="8" y="19"/>
                      <a:pt x="10" y="16"/>
                      <a:pt x="9" y="13"/>
                    </a:cubicBezTo>
                    <a:cubicBezTo>
                      <a:pt x="8" y="9"/>
                      <a:pt x="0" y="4"/>
                      <a:pt x="3" y="0"/>
                    </a:cubicBezTo>
                  </a:path>
                </a:pathLst>
              </a:custGeom>
              <a:solidFill>
                <a:srgbClr val="F9D470"/>
              </a:solidFill>
              <a:ln w="9525">
                <a:noFill/>
                <a:round/>
                <a:headEnd/>
                <a:tailEnd/>
              </a:ln>
            </p:spPr>
            <p:txBody>
              <a:bodyPr/>
              <a:lstStyle/>
              <a:p>
                <a:endParaRPr lang="zh-CN" altLang="en-US"/>
              </a:p>
            </p:txBody>
          </p:sp>
          <p:sp>
            <p:nvSpPr>
              <p:cNvPr id="421" name="Freeform 87"/>
              <p:cNvSpPr>
                <a:spLocks/>
              </p:cNvSpPr>
              <p:nvPr/>
            </p:nvSpPr>
            <p:spPr bwMode="auto">
              <a:xfrm>
                <a:off x="4632" y="2725"/>
                <a:ext cx="202" cy="110"/>
              </a:xfrm>
              <a:custGeom>
                <a:avLst/>
                <a:gdLst/>
                <a:ahLst/>
                <a:cxnLst>
                  <a:cxn ang="0">
                    <a:pos x="0" y="29"/>
                  </a:cxn>
                  <a:cxn ang="0">
                    <a:pos x="2" y="44"/>
                  </a:cxn>
                  <a:cxn ang="0">
                    <a:pos x="14" y="53"/>
                  </a:cxn>
                  <a:cxn ang="0">
                    <a:pos x="35" y="55"/>
                  </a:cxn>
                  <a:cxn ang="0">
                    <a:pos x="60" y="53"/>
                  </a:cxn>
                  <a:cxn ang="0">
                    <a:pos x="81" y="54"/>
                  </a:cxn>
                  <a:cxn ang="0">
                    <a:pos x="99" y="50"/>
                  </a:cxn>
                  <a:cxn ang="0">
                    <a:pos x="99" y="41"/>
                  </a:cxn>
                  <a:cxn ang="0">
                    <a:pos x="97" y="29"/>
                  </a:cxn>
                  <a:cxn ang="0">
                    <a:pos x="97" y="14"/>
                  </a:cxn>
                  <a:cxn ang="0">
                    <a:pos x="96" y="0"/>
                  </a:cxn>
                  <a:cxn ang="0">
                    <a:pos x="91" y="20"/>
                  </a:cxn>
                  <a:cxn ang="0">
                    <a:pos x="85" y="32"/>
                  </a:cxn>
                  <a:cxn ang="0">
                    <a:pos x="66" y="43"/>
                  </a:cxn>
                  <a:cxn ang="0">
                    <a:pos x="44" y="45"/>
                  </a:cxn>
                  <a:cxn ang="0">
                    <a:pos x="24" y="47"/>
                  </a:cxn>
                  <a:cxn ang="0">
                    <a:pos x="17" y="44"/>
                  </a:cxn>
                  <a:cxn ang="0">
                    <a:pos x="14" y="37"/>
                  </a:cxn>
                  <a:cxn ang="0">
                    <a:pos x="2" y="30"/>
                  </a:cxn>
                </a:cxnLst>
                <a:rect l="0" t="0" r="r" b="b"/>
                <a:pathLst>
                  <a:path w="100" h="55">
                    <a:moveTo>
                      <a:pt x="0" y="29"/>
                    </a:moveTo>
                    <a:cubicBezTo>
                      <a:pt x="3" y="31"/>
                      <a:pt x="2" y="41"/>
                      <a:pt x="2" y="44"/>
                    </a:cubicBezTo>
                    <a:cubicBezTo>
                      <a:pt x="2" y="50"/>
                      <a:pt x="8" y="53"/>
                      <a:pt x="14" y="53"/>
                    </a:cubicBezTo>
                    <a:cubicBezTo>
                      <a:pt x="21" y="54"/>
                      <a:pt x="28" y="55"/>
                      <a:pt x="35" y="55"/>
                    </a:cubicBezTo>
                    <a:cubicBezTo>
                      <a:pt x="43" y="55"/>
                      <a:pt x="52" y="53"/>
                      <a:pt x="60" y="53"/>
                    </a:cubicBezTo>
                    <a:cubicBezTo>
                      <a:pt x="67" y="53"/>
                      <a:pt x="74" y="54"/>
                      <a:pt x="81" y="54"/>
                    </a:cubicBezTo>
                    <a:cubicBezTo>
                      <a:pt x="85" y="54"/>
                      <a:pt x="96" y="55"/>
                      <a:pt x="99" y="50"/>
                    </a:cubicBezTo>
                    <a:cubicBezTo>
                      <a:pt x="100" y="48"/>
                      <a:pt x="99" y="44"/>
                      <a:pt x="99" y="41"/>
                    </a:cubicBezTo>
                    <a:cubicBezTo>
                      <a:pt x="99" y="37"/>
                      <a:pt x="97" y="33"/>
                      <a:pt x="97" y="29"/>
                    </a:cubicBezTo>
                    <a:cubicBezTo>
                      <a:pt x="96" y="24"/>
                      <a:pt x="97" y="19"/>
                      <a:pt x="97" y="14"/>
                    </a:cubicBezTo>
                    <a:cubicBezTo>
                      <a:pt x="97" y="9"/>
                      <a:pt x="96" y="4"/>
                      <a:pt x="96" y="0"/>
                    </a:cubicBezTo>
                    <a:cubicBezTo>
                      <a:pt x="93" y="6"/>
                      <a:pt x="94" y="13"/>
                      <a:pt x="91" y="20"/>
                    </a:cubicBezTo>
                    <a:cubicBezTo>
                      <a:pt x="89" y="24"/>
                      <a:pt x="87" y="28"/>
                      <a:pt x="85" y="32"/>
                    </a:cubicBezTo>
                    <a:cubicBezTo>
                      <a:pt x="81" y="40"/>
                      <a:pt x="74" y="42"/>
                      <a:pt x="66" y="43"/>
                    </a:cubicBezTo>
                    <a:cubicBezTo>
                      <a:pt x="59" y="43"/>
                      <a:pt x="51" y="43"/>
                      <a:pt x="44" y="45"/>
                    </a:cubicBezTo>
                    <a:cubicBezTo>
                      <a:pt x="38" y="47"/>
                      <a:pt x="30" y="48"/>
                      <a:pt x="24" y="47"/>
                    </a:cubicBezTo>
                    <a:cubicBezTo>
                      <a:pt x="22" y="47"/>
                      <a:pt x="19" y="46"/>
                      <a:pt x="17" y="44"/>
                    </a:cubicBezTo>
                    <a:cubicBezTo>
                      <a:pt x="15" y="42"/>
                      <a:pt x="15" y="39"/>
                      <a:pt x="14" y="37"/>
                    </a:cubicBezTo>
                    <a:cubicBezTo>
                      <a:pt x="12" y="30"/>
                      <a:pt x="7" y="32"/>
                      <a:pt x="2" y="30"/>
                    </a:cubicBezTo>
                  </a:path>
                </a:pathLst>
              </a:custGeom>
              <a:solidFill>
                <a:srgbClr val="F9D470"/>
              </a:solidFill>
              <a:ln w="9525">
                <a:noFill/>
                <a:round/>
                <a:headEnd/>
                <a:tailEnd/>
              </a:ln>
            </p:spPr>
            <p:txBody>
              <a:bodyPr/>
              <a:lstStyle/>
              <a:p>
                <a:endParaRPr lang="zh-CN" altLang="en-US"/>
              </a:p>
            </p:txBody>
          </p:sp>
          <p:sp>
            <p:nvSpPr>
              <p:cNvPr id="422" name="Freeform 88"/>
              <p:cNvSpPr>
                <a:spLocks/>
              </p:cNvSpPr>
              <p:nvPr/>
            </p:nvSpPr>
            <p:spPr bwMode="auto">
              <a:xfrm>
                <a:off x="4700" y="2687"/>
                <a:ext cx="130" cy="72"/>
              </a:xfrm>
              <a:custGeom>
                <a:avLst/>
                <a:gdLst/>
                <a:ahLst/>
                <a:cxnLst>
                  <a:cxn ang="0">
                    <a:pos x="0" y="8"/>
                  </a:cxn>
                  <a:cxn ang="0">
                    <a:pos x="14" y="8"/>
                  </a:cxn>
                  <a:cxn ang="0">
                    <a:pos x="32" y="6"/>
                  </a:cxn>
                  <a:cxn ang="0">
                    <a:pos x="54" y="3"/>
                  </a:cxn>
                  <a:cxn ang="0">
                    <a:pos x="61" y="16"/>
                  </a:cxn>
                  <a:cxn ang="0">
                    <a:pos x="62" y="36"/>
                  </a:cxn>
                  <a:cxn ang="0">
                    <a:pos x="59" y="18"/>
                  </a:cxn>
                  <a:cxn ang="0">
                    <a:pos x="45" y="11"/>
                  </a:cxn>
                  <a:cxn ang="0">
                    <a:pos x="19" y="10"/>
                  </a:cxn>
                </a:cxnLst>
                <a:rect l="0" t="0" r="r" b="b"/>
                <a:pathLst>
                  <a:path w="64" h="36">
                    <a:moveTo>
                      <a:pt x="0" y="8"/>
                    </a:moveTo>
                    <a:cubicBezTo>
                      <a:pt x="4" y="9"/>
                      <a:pt x="10" y="9"/>
                      <a:pt x="14" y="8"/>
                    </a:cubicBezTo>
                    <a:cubicBezTo>
                      <a:pt x="20" y="8"/>
                      <a:pt x="26" y="8"/>
                      <a:pt x="32" y="6"/>
                    </a:cubicBezTo>
                    <a:cubicBezTo>
                      <a:pt x="39" y="5"/>
                      <a:pt x="47" y="0"/>
                      <a:pt x="54" y="3"/>
                    </a:cubicBezTo>
                    <a:cubicBezTo>
                      <a:pt x="59" y="5"/>
                      <a:pt x="61" y="10"/>
                      <a:pt x="61" y="16"/>
                    </a:cubicBezTo>
                    <a:cubicBezTo>
                      <a:pt x="62" y="22"/>
                      <a:pt x="64" y="30"/>
                      <a:pt x="62" y="36"/>
                    </a:cubicBezTo>
                    <a:cubicBezTo>
                      <a:pt x="60" y="31"/>
                      <a:pt x="61" y="23"/>
                      <a:pt x="59" y="18"/>
                    </a:cubicBezTo>
                    <a:cubicBezTo>
                      <a:pt x="56" y="13"/>
                      <a:pt x="51" y="10"/>
                      <a:pt x="45" y="11"/>
                    </a:cubicBezTo>
                    <a:cubicBezTo>
                      <a:pt x="37" y="11"/>
                      <a:pt x="27" y="12"/>
                      <a:pt x="19" y="10"/>
                    </a:cubicBezTo>
                  </a:path>
                </a:pathLst>
              </a:custGeom>
              <a:solidFill>
                <a:srgbClr val="F9D470"/>
              </a:solidFill>
              <a:ln w="9525">
                <a:noFill/>
                <a:round/>
                <a:headEnd/>
                <a:tailEnd/>
              </a:ln>
            </p:spPr>
            <p:txBody>
              <a:bodyPr/>
              <a:lstStyle/>
              <a:p>
                <a:endParaRPr lang="zh-CN" altLang="en-US"/>
              </a:p>
            </p:txBody>
          </p:sp>
          <p:sp>
            <p:nvSpPr>
              <p:cNvPr id="423" name="Freeform 89"/>
              <p:cNvSpPr>
                <a:spLocks/>
              </p:cNvSpPr>
              <p:nvPr/>
            </p:nvSpPr>
            <p:spPr bwMode="auto">
              <a:xfrm>
                <a:off x="4470" y="2647"/>
                <a:ext cx="117" cy="122"/>
              </a:xfrm>
              <a:custGeom>
                <a:avLst/>
                <a:gdLst/>
                <a:ahLst/>
                <a:cxnLst>
                  <a:cxn ang="0">
                    <a:pos x="6" y="16"/>
                  </a:cxn>
                  <a:cxn ang="0">
                    <a:pos x="8" y="38"/>
                  </a:cxn>
                  <a:cxn ang="0">
                    <a:pos x="24" y="46"/>
                  </a:cxn>
                  <a:cxn ang="0">
                    <a:pos x="31" y="54"/>
                  </a:cxn>
                  <a:cxn ang="0">
                    <a:pos x="34" y="61"/>
                  </a:cxn>
                  <a:cxn ang="0">
                    <a:pos x="32" y="54"/>
                  </a:cxn>
                  <a:cxn ang="0">
                    <a:pos x="31" y="44"/>
                  </a:cxn>
                  <a:cxn ang="0">
                    <a:pos x="35" y="31"/>
                  </a:cxn>
                  <a:cxn ang="0">
                    <a:pos x="45" y="26"/>
                  </a:cxn>
                  <a:cxn ang="0">
                    <a:pos x="58" y="26"/>
                  </a:cxn>
                  <a:cxn ang="0">
                    <a:pos x="51" y="21"/>
                  </a:cxn>
                  <a:cxn ang="0">
                    <a:pos x="44" y="11"/>
                  </a:cxn>
                  <a:cxn ang="0">
                    <a:pos x="38" y="2"/>
                  </a:cxn>
                  <a:cxn ang="0">
                    <a:pos x="32" y="3"/>
                  </a:cxn>
                  <a:cxn ang="0">
                    <a:pos x="35" y="6"/>
                  </a:cxn>
                  <a:cxn ang="0">
                    <a:pos x="37" y="12"/>
                  </a:cxn>
                  <a:cxn ang="0">
                    <a:pos x="30" y="23"/>
                  </a:cxn>
                  <a:cxn ang="0">
                    <a:pos x="19" y="27"/>
                  </a:cxn>
                  <a:cxn ang="0">
                    <a:pos x="11" y="17"/>
                  </a:cxn>
                </a:cxnLst>
                <a:rect l="0" t="0" r="r" b="b"/>
                <a:pathLst>
                  <a:path w="58" h="61">
                    <a:moveTo>
                      <a:pt x="6" y="16"/>
                    </a:moveTo>
                    <a:cubicBezTo>
                      <a:pt x="5" y="23"/>
                      <a:pt x="0" y="33"/>
                      <a:pt x="8" y="38"/>
                    </a:cubicBezTo>
                    <a:cubicBezTo>
                      <a:pt x="13" y="41"/>
                      <a:pt x="20" y="42"/>
                      <a:pt x="24" y="46"/>
                    </a:cubicBezTo>
                    <a:cubicBezTo>
                      <a:pt x="26" y="49"/>
                      <a:pt x="29" y="51"/>
                      <a:pt x="31" y="54"/>
                    </a:cubicBezTo>
                    <a:cubicBezTo>
                      <a:pt x="32" y="56"/>
                      <a:pt x="31" y="59"/>
                      <a:pt x="34" y="61"/>
                    </a:cubicBezTo>
                    <a:cubicBezTo>
                      <a:pt x="36" y="59"/>
                      <a:pt x="32" y="55"/>
                      <a:pt x="32" y="54"/>
                    </a:cubicBezTo>
                    <a:cubicBezTo>
                      <a:pt x="30" y="50"/>
                      <a:pt x="30" y="48"/>
                      <a:pt x="31" y="44"/>
                    </a:cubicBezTo>
                    <a:cubicBezTo>
                      <a:pt x="32" y="39"/>
                      <a:pt x="31" y="34"/>
                      <a:pt x="35" y="31"/>
                    </a:cubicBezTo>
                    <a:cubicBezTo>
                      <a:pt x="38" y="28"/>
                      <a:pt x="40" y="26"/>
                      <a:pt x="45" y="26"/>
                    </a:cubicBezTo>
                    <a:cubicBezTo>
                      <a:pt x="48" y="26"/>
                      <a:pt x="55" y="29"/>
                      <a:pt x="58" y="26"/>
                    </a:cubicBezTo>
                    <a:cubicBezTo>
                      <a:pt x="55" y="24"/>
                      <a:pt x="53" y="23"/>
                      <a:pt x="51" y="21"/>
                    </a:cubicBezTo>
                    <a:cubicBezTo>
                      <a:pt x="48" y="18"/>
                      <a:pt x="46" y="14"/>
                      <a:pt x="44" y="11"/>
                    </a:cubicBezTo>
                    <a:cubicBezTo>
                      <a:pt x="43" y="8"/>
                      <a:pt x="41" y="4"/>
                      <a:pt x="38" y="2"/>
                    </a:cubicBezTo>
                    <a:cubicBezTo>
                      <a:pt x="37" y="1"/>
                      <a:pt x="33" y="0"/>
                      <a:pt x="32" y="3"/>
                    </a:cubicBezTo>
                    <a:cubicBezTo>
                      <a:pt x="32" y="4"/>
                      <a:pt x="34" y="5"/>
                      <a:pt x="35" y="6"/>
                    </a:cubicBezTo>
                    <a:cubicBezTo>
                      <a:pt x="36" y="8"/>
                      <a:pt x="37" y="10"/>
                      <a:pt x="37" y="12"/>
                    </a:cubicBezTo>
                    <a:cubicBezTo>
                      <a:pt x="37" y="16"/>
                      <a:pt x="34" y="21"/>
                      <a:pt x="30" y="23"/>
                    </a:cubicBezTo>
                    <a:cubicBezTo>
                      <a:pt x="27" y="26"/>
                      <a:pt x="23" y="28"/>
                      <a:pt x="19" y="27"/>
                    </a:cubicBezTo>
                    <a:cubicBezTo>
                      <a:pt x="15" y="26"/>
                      <a:pt x="12" y="21"/>
                      <a:pt x="11" y="17"/>
                    </a:cubicBezTo>
                  </a:path>
                </a:pathLst>
              </a:custGeom>
              <a:solidFill>
                <a:srgbClr val="F9D470"/>
              </a:solidFill>
              <a:ln w="9525">
                <a:noFill/>
                <a:round/>
                <a:headEnd/>
                <a:tailEnd/>
              </a:ln>
            </p:spPr>
            <p:txBody>
              <a:bodyPr/>
              <a:lstStyle/>
              <a:p>
                <a:endParaRPr lang="zh-CN" altLang="en-US"/>
              </a:p>
            </p:txBody>
          </p:sp>
          <p:sp>
            <p:nvSpPr>
              <p:cNvPr id="424" name="Freeform 90"/>
              <p:cNvSpPr>
                <a:spLocks/>
              </p:cNvSpPr>
              <p:nvPr/>
            </p:nvSpPr>
            <p:spPr bwMode="auto">
              <a:xfrm>
                <a:off x="4543" y="2719"/>
                <a:ext cx="113" cy="60"/>
              </a:xfrm>
              <a:custGeom>
                <a:avLst/>
                <a:gdLst/>
                <a:ahLst/>
                <a:cxnLst>
                  <a:cxn ang="0">
                    <a:pos x="2" y="4"/>
                  </a:cxn>
                  <a:cxn ang="0">
                    <a:pos x="1" y="11"/>
                  </a:cxn>
                  <a:cxn ang="0">
                    <a:pos x="4" y="19"/>
                  </a:cxn>
                  <a:cxn ang="0">
                    <a:pos x="18" y="29"/>
                  </a:cxn>
                  <a:cxn ang="0">
                    <a:pos x="35" y="25"/>
                  </a:cxn>
                  <a:cxn ang="0">
                    <a:pos x="47" y="25"/>
                  </a:cxn>
                  <a:cxn ang="0">
                    <a:pos x="55" y="29"/>
                  </a:cxn>
                  <a:cxn ang="0">
                    <a:pos x="43" y="21"/>
                  </a:cxn>
                  <a:cxn ang="0">
                    <a:pos x="35" y="19"/>
                  </a:cxn>
                  <a:cxn ang="0">
                    <a:pos x="22" y="20"/>
                  </a:cxn>
                  <a:cxn ang="0">
                    <a:pos x="6" y="9"/>
                  </a:cxn>
                  <a:cxn ang="0">
                    <a:pos x="6" y="0"/>
                  </a:cxn>
                </a:cxnLst>
                <a:rect l="0" t="0" r="r" b="b"/>
                <a:pathLst>
                  <a:path w="56" h="30">
                    <a:moveTo>
                      <a:pt x="2" y="4"/>
                    </a:moveTo>
                    <a:cubicBezTo>
                      <a:pt x="2" y="6"/>
                      <a:pt x="1" y="8"/>
                      <a:pt x="1" y="11"/>
                    </a:cubicBezTo>
                    <a:cubicBezTo>
                      <a:pt x="0" y="15"/>
                      <a:pt x="2" y="16"/>
                      <a:pt x="4" y="19"/>
                    </a:cubicBezTo>
                    <a:cubicBezTo>
                      <a:pt x="8" y="24"/>
                      <a:pt x="12" y="28"/>
                      <a:pt x="18" y="29"/>
                    </a:cubicBezTo>
                    <a:cubicBezTo>
                      <a:pt x="25" y="30"/>
                      <a:pt x="29" y="26"/>
                      <a:pt x="35" y="25"/>
                    </a:cubicBezTo>
                    <a:cubicBezTo>
                      <a:pt x="39" y="25"/>
                      <a:pt x="43" y="25"/>
                      <a:pt x="47" y="25"/>
                    </a:cubicBezTo>
                    <a:cubicBezTo>
                      <a:pt x="51" y="26"/>
                      <a:pt x="52" y="28"/>
                      <a:pt x="55" y="29"/>
                    </a:cubicBezTo>
                    <a:cubicBezTo>
                      <a:pt x="56" y="23"/>
                      <a:pt x="48" y="22"/>
                      <a:pt x="43" y="21"/>
                    </a:cubicBezTo>
                    <a:cubicBezTo>
                      <a:pt x="41" y="21"/>
                      <a:pt x="38" y="19"/>
                      <a:pt x="35" y="19"/>
                    </a:cubicBezTo>
                    <a:cubicBezTo>
                      <a:pt x="31" y="18"/>
                      <a:pt x="27" y="20"/>
                      <a:pt x="22" y="20"/>
                    </a:cubicBezTo>
                    <a:cubicBezTo>
                      <a:pt x="17" y="19"/>
                      <a:pt x="9" y="14"/>
                      <a:pt x="6" y="9"/>
                    </a:cubicBezTo>
                    <a:cubicBezTo>
                      <a:pt x="5" y="7"/>
                      <a:pt x="4" y="2"/>
                      <a:pt x="6" y="0"/>
                    </a:cubicBezTo>
                  </a:path>
                </a:pathLst>
              </a:custGeom>
              <a:solidFill>
                <a:srgbClr val="F9D470"/>
              </a:solidFill>
              <a:ln w="9525">
                <a:noFill/>
                <a:round/>
                <a:headEnd/>
                <a:tailEnd/>
              </a:ln>
            </p:spPr>
            <p:txBody>
              <a:bodyPr/>
              <a:lstStyle/>
              <a:p>
                <a:endParaRPr lang="zh-CN" altLang="en-US"/>
              </a:p>
            </p:txBody>
          </p:sp>
          <p:sp>
            <p:nvSpPr>
              <p:cNvPr id="425" name="Freeform 91"/>
              <p:cNvSpPr>
                <a:spLocks/>
              </p:cNvSpPr>
              <p:nvPr/>
            </p:nvSpPr>
            <p:spPr bwMode="auto">
              <a:xfrm>
                <a:off x="4466" y="2741"/>
                <a:ext cx="55" cy="84"/>
              </a:xfrm>
              <a:custGeom>
                <a:avLst/>
                <a:gdLst/>
                <a:ahLst/>
                <a:cxnLst>
                  <a:cxn ang="0">
                    <a:pos x="9" y="0"/>
                  </a:cxn>
                  <a:cxn ang="0">
                    <a:pos x="13" y="2"/>
                  </a:cxn>
                  <a:cxn ang="0">
                    <a:pos x="14" y="10"/>
                  </a:cxn>
                  <a:cxn ang="0">
                    <a:pos x="10" y="19"/>
                  </a:cxn>
                  <a:cxn ang="0">
                    <a:pos x="5" y="28"/>
                  </a:cxn>
                  <a:cxn ang="0">
                    <a:pos x="6" y="42"/>
                  </a:cxn>
                  <a:cxn ang="0">
                    <a:pos x="17" y="39"/>
                  </a:cxn>
                  <a:cxn ang="0">
                    <a:pos x="24" y="39"/>
                  </a:cxn>
                  <a:cxn ang="0">
                    <a:pos x="22" y="31"/>
                  </a:cxn>
                  <a:cxn ang="0">
                    <a:pos x="23" y="18"/>
                  </a:cxn>
                  <a:cxn ang="0">
                    <a:pos x="24" y="9"/>
                  </a:cxn>
                  <a:cxn ang="0">
                    <a:pos x="15" y="0"/>
                  </a:cxn>
                </a:cxnLst>
                <a:rect l="0" t="0" r="r" b="b"/>
                <a:pathLst>
                  <a:path w="27" h="42">
                    <a:moveTo>
                      <a:pt x="9" y="0"/>
                    </a:moveTo>
                    <a:cubicBezTo>
                      <a:pt x="10" y="1"/>
                      <a:pt x="12" y="1"/>
                      <a:pt x="13" y="2"/>
                    </a:cubicBezTo>
                    <a:cubicBezTo>
                      <a:pt x="14" y="4"/>
                      <a:pt x="14" y="8"/>
                      <a:pt x="14" y="10"/>
                    </a:cubicBezTo>
                    <a:cubicBezTo>
                      <a:pt x="13" y="14"/>
                      <a:pt x="12" y="16"/>
                      <a:pt x="10" y="19"/>
                    </a:cubicBezTo>
                    <a:cubicBezTo>
                      <a:pt x="8" y="22"/>
                      <a:pt x="7" y="25"/>
                      <a:pt x="5" y="28"/>
                    </a:cubicBezTo>
                    <a:cubicBezTo>
                      <a:pt x="4" y="32"/>
                      <a:pt x="0" y="41"/>
                      <a:pt x="6" y="42"/>
                    </a:cubicBezTo>
                    <a:cubicBezTo>
                      <a:pt x="10" y="42"/>
                      <a:pt x="13" y="40"/>
                      <a:pt x="17" y="39"/>
                    </a:cubicBezTo>
                    <a:cubicBezTo>
                      <a:pt x="19" y="39"/>
                      <a:pt x="22" y="40"/>
                      <a:pt x="24" y="39"/>
                    </a:cubicBezTo>
                    <a:cubicBezTo>
                      <a:pt x="27" y="36"/>
                      <a:pt x="23" y="33"/>
                      <a:pt x="22" y="31"/>
                    </a:cubicBezTo>
                    <a:cubicBezTo>
                      <a:pt x="20" y="27"/>
                      <a:pt x="22" y="22"/>
                      <a:pt x="23" y="18"/>
                    </a:cubicBezTo>
                    <a:cubicBezTo>
                      <a:pt x="24" y="15"/>
                      <a:pt x="25" y="12"/>
                      <a:pt x="24" y="9"/>
                    </a:cubicBezTo>
                    <a:cubicBezTo>
                      <a:pt x="22" y="5"/>
                      <a:pt x="17" y="4"/>
                      <a:pt x="15" y="0"/>
                    </a:cubicBezTo>
                  </a:path>
                </a:pathLst>
              </a:custGeom>
              <a:solidFill>
                <a:srgbClr val="F9D470"/>
              </a:solidFill>
              <a:ln w="9525">
                <a:noFill/>
                <a:round/>
                <a:headEnd/>
                <a:tailEnd/>
              </a:ln>
            </p:spPr>
            <p:txBody>
              <a:bodyPr/>
              <a:lstStyle/>
              <a:p>
                <a:endParaRPr lang="zh-CN" altLang="en-US"/>
              </a:p>
            </p:txBody>
          </p:sp>
          <p:sp>
            <p:nvSpPr>
              <p:cNvPr id="426" name="Freeform 92"/>
              <p:cNvSpPr>
                <a:spLocks/>
              </p:cNvSpPr>
              <p:nvPr/>
            </p:nvSpPr>
            <p:spPr bwMode="auto">
              <a:xfrm>
                <a:off x="4379" y="2587"/>
                <a:ext cx="117" cy="116"/>
              </a:xfrm>
              <a:custGeom>
                <a:avLst/>
                <a:gdLst/>
                <a:ahLst/>
                <a:cxnLst>
                  <a:cxn ang="0">
                    <a:pos x="47" y="0"/>
                  </a:cxn>
                  <a:cxn ang="0">
                    <a:pos x="53" y="10"/>
                  </a:cxn>
                  <a:cxn ang="0">
                    <a:pos x="57" y="22"/>
                  </a:cxn>
                  <a:cxn ang="0">
                    <a:pos x="51" y="34"/>
                  </a:cxn>
                  <a:cxn ang="0">
                    <a:pos x="39" y="40"/>
                  </a:cxn>
                  <a:cxn ang="0">
                    <a:pos x="27" y="47"/>
                  </a:cxn>
                  <a:cxn ang="0">
                    <a:pos x="19" y="56"/>
                  </a:cxn>
                  <a:cxn ang="0">
                    <a:pos x="8" y="51"/>
                  </a:cxn>
                  <a:cxn ang="0">
                    <a:pos x="4" y="25"/>
                  </a:cxn>
                  <a:cxn ang="0">
                    <a:pos x="10" y="43"/>
                  </a:cxn>
                  <a:cxn ang="0">
                    <a:pos x="18" y="39"/>
                  </a:cxn>
                  <a:cxn ang="0">
                    <a:pos x="28" y="32"/>
                  </a:cxn>
                  <a:cxn ang="0">
                    <a:pos x="39" y="29"/>
                  </a:cxn>
                  <a:cxn ang="0">
                    <a:pos x="44" y="18"/>
                  </a:cxn>
                  <a:cxn ang="0">
                    <a:pos x="39" y="10"/>
                  </a:cxn>
                  <a:cxn ang="0">
                    <a:pos x="43" y="0"/>
                  </a:cxn>
                </a:cxnLst>
                <a:rect l="0" t="0" r="r" b="b"/>
                <a:pathLst>
                  <a:path w="58" h="58">
                    <a:moveTo>
                      <a:pt x="47" y="0"/>
                    </a:moveTo>
                    <a:cubicBezTo>
                      <a:pt x="46" y="5"/>
                      <a:pt x="50" y="7"/>
                      <a:pt x="53" y="10"/>
                    </a:cubicBezTo>
                    <a:cubicBezTo>
                      <a:pt x="56" y="14"/>
                      <a:pt x="58" y="18"/>
                      <a:pt x="57" y="22"/>
                    </a:cubicBezTo>
                    <a:cubicBezTo>
                      <a:pt x="57" y="27"/>
                      <a:pt x="54" y="30"/>
                      <a:pt x="51" y="34"/>
                    </a:cubicBezTo>
                    <a:cubicBezTo>
                      <a:pt x="48" y="37"/>
                      <a:pt x="44" y="38"/>
                      <a:pt x="39" y="40"/>
                    </a:cubicBezTo>
                    <a:cubicBezTo>
                      <a:pt x="35" y="42"/>
                      <a:pt x="30" y="43"/>
                      <a:pt x="27" y="47"/>
                    </a:cubicBezTo>
                    <a:cubicBezTo>
                      <a:pt x="24" y="50"/>
                      <a:pt x="23" y="55"/>
                      <a:pt x="19" y="56"/>
                    </a:cubicBezTo>
                    <a:cubicBezTo>
                      <a:pt x="13" y="58"/>
                      <a:pt x="10" y="55"/>
                      <a:pt x="8" y="51"/>
                    </a:cubicBezTo>
                    <a:cubicBezTo>
                      <a:pt x="4" y="45"/>
                      <a:pt x="0" y="32"/>
                      <a:pt x="4" y="25"/>
                    </a:cubicBezTo>
                    <a:cubicBezTo>
                      <a:pt x="5" y="30"/>
                      <a:pt x="5" y="40"/>
                      <a:pt x="10" y="43"/>
                    </a:cubicBezTo>
                    <a:cubicBezTo>
                      <a:pt x="14" y="47"/>
                      <a:pt x="17" y="42"/>
                      <a:pt x="18" y="39"/>
                    </a:cubicBezTo>
                    <a:cubicBezTo>
                      <a:pt x="21" y="36"/>
                      <a:pt x="24" y="33"/>
                      <a:pt x="28" y="32"/>
                    </a:cubicBezTo>
                    <a:cubicBezTo>
                      <a:pt x="32" y="31"/>
                      <a:pt x="35" y="32"/>
                      <a:pt x="39" y="29"/>
                    </a:cubicBezTo>
                    <a:cubicBezTo>
                      <a:pt x="42" y="27"/>
                      <a:pt x="46" y="22"/>
                      <a:pt x="44" y="18"/>
                    </a:cubicBezTo>
                    <a:cubicBezTo>
                      <a:pt x="43" y="15"/>
                      <a:pt x="38" y="15"/>
                      <a:pt x="39" y="10"/>
                    </a:cubicBezTo>
                    <a:cubicBezTo>
                      <a:pt x="39" y="7"/>
                      <a:pt x="42" y="4"/>
                      <a:pt x="43" y="0"/>
                    </a:cubicBezTo>
                  </a:path>
                </a:pathLst>
              </a:custGeom>
              <a:solidFill>
                <a:srgbClr val="F9D470"/>
              </a:solidFill>
              <a:ln w="9525">
                <a:noFill/>
                <a:round/>
                <a:headEnd/>
                <a:tailEnd/>
              </a:ln>
            </p:spPr>
            <p:txBody>
              <a:bodyPr/>
              <a:lstStyle/>
              <a:p>
                <a:endParaRPr lang="zh-CN" altLang="en-US"/>
              </a:p>
            </p:txBody>
          </p:sp>
          <p:sp>
            <p:nvSpPr>
              <p:cNvPr id="427" name="Freeform 93"/>
              <p:cNvSpPr>
                <a:spLocks/>
              </p:cNvSpPr>
              <p:nvPr/>
            </p:nvSpPr>
            <p:spPr bwMode="auto">
              <a:xfrm>
                <a:off x="4486" y="2559"/>
                <a:ext cx="87" cy="88"/>
              </a:xfrm>
              <a:custGeom>
                <a:avLst/>
                <a:gdLst/>
                <a:ahLst/>
                <a:cxnLst>
                  <a:cxn ang="0">
                    <a:pos x="12" y="38"/>
                  </a:cxn>
                  <a:cxn ang="0">
                    <a:pos x="34" y="39"/>
                  </a:cxn>
                  <a:cxn ang="0">
                    <a:pos x="39" y="43"/>
                  </a:cxn>
                  <a:cxn ang="0">
                    <a:pos x="41" y="35"/>
                  </a:cxn>
                  <a:cxn ang="0">
                    <a:pos x="43" y="27"/>
                  </a:cxn>
                  <a:cxn ang="0">
                    <a:pos x="39" y="30"/>
                  </a:cxn>
                  <a:cxn ang="0">
                    <a:pos x="32" y="31"/>
                  </a:cxn>
                  <a:cxn ang="0">
                    <a:pos x="21" y="30"/>
                  </a:cxn>
                  <a:cxn ang="0">
                    <a:pos x="14" y="17"/>
                  </a:cxn>
                  <a:cxn ang="0">
                    <a:pos x="12" y="10"/>
                  </a:cxn>
                  <a:cxn ang="0">
                    <a:pos x="11" y="0"/>
                  </a:cxn>
                  <a:cxn ang="0">
                    <a:pos x="7" y="10"/>
                  </a:cxn>
                  <a:cxn ang="0">
                    <a:pos x="2" y="16"/>
                  </a:cxn>
                  <a:cxn ang="0">
                    <a:pos x="11" y="24"/>
                  </a:cxn>
                  <a:cxn ang="0">
                    <a:pos x="12" y="35"/>
                  </a:cxn>
                </a:cxnLst>
                <a:rect l="0" t="0" r="r" b="b"/>
                <a:pathLst>
                  <a:path w="43" h="44">
                    <a:moveTo>
                      <a:pt x="12" y="38"/>
                    </a:moveTo>
                    <a:cubicBezTo>
                      <a:pt x="18" y="36"/>
                      <a:pt x="28" y="35"/>
                      <a:pt x="34" y="39"/>
                    </a:cubicBezTo>
                    <a:cubicBezTo>
                      <a:pt x="35" y="40"/>
                      <a:pt x="38" y="44"/>
                      <a:pt x="39" y="43"/>
                    </a:cubicBezTo>
                    <a:cubicBezTo>
                      <a:pt x="41" y="42"/>
                      <a:pt x="41" y="37"/>
                      <a:pt x="41" y="35"/>
                    </a:cubicBezTo>
                    <a:cubicBezTo>
                      <a:pt x="42" y="33"/>
                      <a:pt x="43" y="30"/>
                      <a:pt x="43" y="27"/>
                    </a:cubicBezTo>
                    <a:cubicBezTo>
                      <a:pt x="42" y="27"/>
                      <a:pt x="40" y="29"/>
                      <a:pt x="39" y="30"/>
                    </a:cubicBezTo>
                    <a:cubicBezTo>
                      <a:pt x="37" y="31"/>
                      <a:pt x="35" y="31"/>
                      <a:pt x="32" y="31"/>
                    </a:cubicBezTo>
                    <a:cubicBezTo>
                      <a:pt x="29" y="32"/>
                      <a:pt x="24" y="33"/>
                      <a:pt x="21" y="30"/>
                    </a:cubicBezTo>
                    <a:cubicBezTo>
                      <a:pt x="18" y="27"/>
                      <a:pt x="15" y="22"/>
                      <a:pt x="14" y="17"/>
                    </a:cubicBezTo>
                    <a:cubicBezTo>
                      <a:pt x="13" y="15"/>
                      <a:pt x="12" y="12"/>
                      <a:pt x="12" y="10"/>
                    </a:cubicBezTo>
                    <a:cubicBezTo>
                      <a:pt x="11" y="7"/>
                      <a:pt x="12" y="3"/>
                      <a:pt x="11" y="0"/>
                    </a:cubicBezTo>
                    <a:cubicBezTo>
                      <a:pt x="8" y="3"/>
                      <a:pt x="10" y="7"/>
                      <a:pt x="7" y="10"/>
                    </a:cubicBezTo>
                    <a:cubicBezTo>
                      <a:pt x="4" y="13"/>
                      <a:pt x="0" y="12"/>
                      <a:pt x="2" y="16"/>
                    </a:cubicBezTo>
                    <a:cubicBezTo>
                      <a:pt x="4" y="20"/>
                      <a:pt x="9" y="21"/>
                      <a:pt x="11" y="24"/>
                    </a:cubicBezTo>
                    <a:cubicBezTo>
                      <a:pt x="14" y="27"/>
                      <a:pt x="13" y="32"/>
                      <a:pt x="12" y="35"/>
                    </a:cubicBezTo>
                  </a:path>
                </a:pathLst>
              </a:custGeom>
              <a:solidFill>
                <a:srgbClr val="F9D470"/>
              </a:solidFill>
              <a:ln w="9525">
                <a:noFill/>
                <a:round/>
                <a:headEnd/>
                <a:tailEnd/>
              </a:ln>
            </p:spPr>
            <p:txBody>
              <a:bodyPr/>
              <a:lstStyle/>
              <a:p>
                <a:endParaRPr lang="zh-CN" altLang="en-US"/>
              </a:p>
            </p:txBody>
          </p:sp>
          <p:sp>
            <p:nvSpPr>
              <p:cNvPr id="428" name="Freeform 94"/>
              <p:cNvSpPr>
                <a:spLocks/>
              </p:cNvSpPr>
              <p:nvPr/>
            </p:nvSpPr>
            <p:spPr bwMode="auto">
              <a:xfrm>
                <a:off x="4456" y="2481"/>
                <a:ext cx="93" cy="112"/>
              </a:xfrm>
              <a:custGeom>
                <a:avLst/>
                <a:gdLst/>
                <a:ahLst/>
                <a:cxnLst>
                  <a:cxn ang="0">
                    <a:pos x="3" y="17"/>
                  </a:cxn>
                  <a:cxn ang="0">
                    <a:pos x="7" y="32"/>
                  </a:cxn>
                  <a:cxn ang="0">
                    <a:pos x="16" y="46"/>
                  </a:cxn>
                  <a:cxn ang="0">
                    <a:pos x="17" y="53"/>
                  </a:cxn>
                  <a:cxn ang="0">
                    <a:pos x="23" y="51"/>
                  </a:cxn>
                  <a:cxn ang="0">
                    <a:pos x="26" y="38"/>
                  </a:cxn>
                  <a:cxn ang="0">
                    <a:pos x="31" y="23"/>
                  </a:cxn>
                  <a:cxn ang="0">
                    <a:pos x="44" y="22"/>
                  </a:cxn>
                  <a:cxn ang="0">
                    <a:pos x="45" y="15"/>
                  </a:cxn>
                  <a:cxn ang="0">
                    <a:pos x="42" y="6"/>
                  </a:cxn>
                  <a:cxn ang="0">
                    <a:pos x="22" y="4"/>
                  </a:cxn>
                  <a:cxn ang="0">
                    <a:pos x="32" y="10"/>
                  </a:cxn>
                  <a:cxn ang="0">
                    <a:pos x="20" y="16"/>
                  </a:cxn>
                  <a:cxn ang="0">
                    <a:pos x="17" y="25"/>
                  </a:cxn>
                  <a:cxn ang="0">
                    <a:pos x="11" y="25"/>
                  </a:cxn>
                  <a:cxn ang="0">
                    <a:pos x="6" y="18"/>
                  </a:cxn>
                </a:cxnLst>
                <a:rect l="0" t="0" r="r" b="b"/>
                <a:pathLst>
                  <a:path w="46" h="56">
                    <a:moveTo>
                      <a:pt x="3" y="17"/>
                    </a:moveTo>
                    <a:cubicBezTo>
                      <a:pt x="0" y="22"/>
                      <a:pt x="4" y="28"/>
                      <a:pt x="7" y="32"/>
                    </a:cubicBezTo>
                    <a:cubicBezTo>
                      <a:pt x="11" y="36"/>
                      <a:pt x="15" y="40"/>
                      <a:pt x="16" y="46"/>
                    </a:cubicBezTo>
                    <a:cubicBezTo>
                      <a:pt x="16" y="48"/>
                      <a:pt x="16" y="51"/>
                      <a:pt x="17" y="53"/>
                    </a:cubicBezTo>
                    <a:cubicBezTo>
                      <a:pt x="19" y="56"/>
                      <a:pt x="22" y="53"/>
                      <a:pt x="23" y="51"/>
                    </a:cubicBezTo>
                    <a:cubicBezTo>
                      <a:pt x="27" y="47"/>
                      <a:pt x="26" y="44"/>
                      <a:pt x="26" y="38"/>
                    </a:cubicBezTo>
                    <a:cubicBezTo>
                      <a:pt x="26" y="34"/>
                      <a:pt x="25" y="24"/>
                      <a:pt x="31" y="23"/>
                    </a:cubicBezTo>
                    <a:cubicBezTo>
                      <a:pt x="34" y="22"/>
                      <a:pt x="41" y="25"/>
                      <a:pt x="44" y="22"/>
                    </a:cubicBezTo>
                    <a:cubicBezTo>
                      <a:pt x="46" y="20"/>
                      <a:pt x="45" y="17"/>
                      <a:pt x="45" y="15"/>
                    </a:cubicBezTo>
                    <a:cubicBezTo>
                      <a:pt x="44" y="12"/>
                      <a:pt x="43" y="8"/>
                      <a:pt x="42" y="6"/>
                    </a:cubicBezTo>
                    <a:cubicBezTo>
                      <a:pt x="38" y="1"/>
                      <a:pt x="26" y="0"/>
                      <a:pt x="22" y="4"/>
                    </a:cubicBezTo>
                    <a:cubicBezTo>
                      <a:pt x="24" y="7"/>
                      <a:pt x="32" y="4"/>
                      <a:pt x="32" y="10"/>
                    </a:cubicBezTo>
                    <a:cubicBezTo>
                      <a:pt x="32" y="17"/>
                      <a:pt x="23" y="14"/>
                      <a:pt x="20" y="16"/>
                    </a:cubicBezTo>
                    <a:cubicBezTo>
                      <a:pt x="16" y="19"/>
                      <a:pt x="20" y="23"/>
                      <a:pt x="17" y="25"/>
                    </a:cubicBezTo>
                    <a:cubicBezTo>
                      <a:pt x="16" y="27"/>
                      <a:pt x="12" y="26"/>
                      <a:pt x="11" y="25"/>
                    </a:cubicBezTo>
                    <a:cubicBezTo>
                      <a:pt x="8" y="24"/>
                      <a:pt x="8" y="21"/>
                      <a:pt x="6" y="18"/>
                    </a:cubicBezTo>
                  </a:path>
                </a:pathLst>
              </a:custGeom>
              <a:solidFill>
                <a:srgbClr val="F9D470"/>
              </a:solidFill>
              <a:ln w="9525">
                <a:noFill/>
                <a:round/>
                <a:headEnd/>
                <a:tailEnd/>
              </a:ln>
            </p:spPr>
            <p:txBody>
              <a:bodyPr/>
              <a:lstStyle/>
              <a:p>
                <a:endParaRPr lang="zh-CN" altLang="en-US"/>
              </a:p>
            </p:txBody>
          </p:sp>
          <p:sp>
            <p:nvSpPr>
              <p:cNvPr id="429" name="Freeform 95"/>
              <p:cNvSpPr>
                <a:spLocks/>
              </p:cNvSpPr>
              <p:nvPr/>
            </p:nvSpPr>
            <p:spPr bwMode="auto">
              <a:xfrm>
                <a:off x="4523" y="2553"/>
                <a:ext cx="103" cy="52"/>
              </a:xfrm>
              <a:custGeom>
                <a:avLst/>
                <a:gdLst/>
                <a:ahLst/>
                <a:cxnLst>
                  <a:cxn ang="0">
                    <a:pos x="1" y="0"/>
                  </a:cxn>
                  <a:cxn ang="0">
                    <a:pos x="2" y="9"/>
                  </a:cxn>
                  <a:cxn ang="0">
                    <a:pos x="4" y="19"/>
                  </a:cxn>
                  <a:cxn ang="0">
                    <a:pos x="19" y="25"/>
                  </a:cxn>
                  <a:cxn ang="0">
                    <a:pos x="34" y="22"/>
                  </a:cxn>
                  <a:cxn ang="0">
                    <a:pos x="42" y="17"/>
                  </a:cxn>
                  <a:cxn ang="0">
                    <a:pos x="51" y="17"/>
                  </a:cxn>
                  <a:cxn ang="0">
                    <a:pos x="43" y="16"/>
                  </a:cxn>
                  <a:cxn ang="0">
                    <a:pos x="25" y="17"/>
                  </a:cxn>
                  <a:cxn ang="0">
                    <a:pos x="8" y="13"/>
                  </a:cxn>
                  <a:cxn ang="0">
                    <a:pos x="2" y="1"/>
                  </a:cxn>
                </a:cxnLst>
                <a:rect l="0" t="0" r="r" b="b"/>
                <a:pathLst>
                  <a:path w="51" h="26">
                    <a:moveTo>
                      <a:pt x="1" y="0"/>
                    </a:moveTo>
                    <a:cubicBezTo>
                      <a:pt x="0" y="3"/>
                      <a:pt x="2" y="6"/>
                      <a:pt x="2" y="9"/>
                    </a:cubicBezTo>
                    <a:cubicBezTo>
                      <a:pt x="3" y="12"/>
                      <a:pt x="3" y="16"/>
                      <a:pt x="4" y="19"/>
                    </a:cubicBezTo>
                    <a:cubicBezTo>
                      <a:pt x="6" y="26"/>
                      <a:pt x="13" y="26"/>
                      <a:pt x="19" y="25"/>
                    </a:cubicBezTo>
                    <a:cubicBezTo>
                      <a:pt x="24" y="25"/>
                      <a:pt x="29" y="24"/>
                      <a:pt x="34" y="22"/>
                    </a:cubicBezTo>
                    <a:cubicBezTo>
                      <a:pt x="37" y="21"/>
                      <a:pt x="39" y="18"/>
                      <a:pt x="42" y="17"/>
                    </a:cubicBezTo>
                    <a:cubicBezTo>
                      <a:pt x="45" y="17"/>
                      <a:pt x="49" y="19"/>
                      <a:pt x="51" y="17"/>
                    </a:cubicBezTo>
                    <a:cubicBezTo>
                      <a:pt x="49" y="16"/>
                      <a:pt x="45" y="16"/>
                      <a:pt x="43" y="16"/>
                    </a:cubicBezTo>
                    <a:cubicBezTo>
                      <a:pt x="37" y="14"/>
                      <a:pt x="31" y="16"/>
                      <a:pt x="25" y="17"/>
                    </a:cubicBezTo>
                    <a:cubicBezTo>
                      <a:pt x="20" y="18"/>
                      <a:pt x="11" y="18"/>
                      <a:pt x="8" y="13"/>
                    </a:cubicBezTo>
                    <a:cubicBezTo>
                      <a:pt x="5" y="10"/>
                      <a:pt x="7" y="3"/>
                      <a:pt x="2" y="1"/>
                    </a:cubicBezTo>
                  </a:path>
                </a:pathLst>
              </a:custGeom>
              <a:solidFill>
                <a:srgbClr val="F9D470"/>
              </a:solidFill>
              <a:ln w="9525">
                <a:noFill/>
                <a:round/>
                <a:headEnd/>
                <a:tailEnd/>
              </a:ln>
            </p:spPr>
            <p:txBody>
              <a:bodyPr/>
              <a:lstStyle/>
              <a:p>
                <a:endParaRPr lang="zh-CN" altLang="en-US"/>
              </a:p>
            </p:txBody>
          </p:sp>
          <p:sp>
            <p:nvSpPr>
              <p:cNvPr id="430" name="Freeform 96"/>
              <p:cNvSpPr>
                <a:spLocks/>
              </p:cNvSpPr>
              <p:nvPr/>
            </p:nvSpPr>
            <p:spPr bwMode="auto">
              <a:xfrm>
                <a:off x="4618" y="2511"/>
                <a:ext cx="183" cy="142"/>
              </a:xfrm>
              <a:custGeom>
                <a:avLst/>
                <a:gdLst/>
                <a:ahLst/>
                <a:cxnLst>
                  <a:cxn ang="0">
                    <a:pos x="0" y="48"/>
                  </a:cxn>
                  <a:cxn ang="0">
                    <a:pos x="4" y="67"/>
                  </a:cxn>
                  <a:cxn ang="0">
                    <a:pos x="15" y="70"/>
                  </a:cxn>
                  <a:cxn ang="0">
                    <a:pos x="29" y="71"/>
                  </a:cxn>
                  <a:cxn ang="0">
                    <a:pos x="78" y="65"/>
                  </a:cxn>
                  <a:cxn ang="0">
                    <a:pos x="91" y="58"/>
                  </a:cxn>
                  <a:cxn ang="0">
                    <a:pos x="87" y="45"/>
                  </a:cxn>
                  <a:cxn ang="0">
                    <a:pos x="84" y="25"/>
                  </a:cxn>
                  <a:cxn ang="0">
                    <a:pos x="83" y="5"/>
                  </a:cxn>
                  <a:cxn ang="0">
                    <a:pos x="67" y="3"/>
                  </a:cxn>
                  <a:cxn ang="0">
                    <a:pos x="50" y="6"/>
                  </a:cxn>
                  <a:cxn ang="0">
                    <a:pos x="37" y="7"/>
                  </a:cxn>
                  <a:cxn ang="0">
                    <a:pos x="55" y="10"/>
                  </a:cxn>
                  <a:cxn ang="0">
                    <a:pos x="70" y="19"/>
                  </a:cxn>
                  <a:cxn ang="0">
                    <a:pos x="69" y="37"/>
                  </a:cxn>
                  <a:cxn ang="0">
                    <a:pos x="63" y="51"/>
                  </a:cxn>
                  <a:cxn ang="0">
                    <a:pos x="47" y="64"/>
                  </a:cxn>
                  <a:cxn ang="0">
                    <a:pos x="26" y="63"/>
                  </a:cxn>
                  <a:cxn ang="0">
                    <a:pos x="17" y="62"/>
                  </a:cxn>
                  <a:cxn ang="0">
                    <a:pos x="11" y="55"/>
                  </a:cxn>
                  <a:cxn ang="0">
                    <a:pos x="2" y="48"/>
                  </a:cxn>
                </a:cxnLst>
                <a:rect l="0" t="0" r="r" b="b"/>
                <a:pathLst>
                  <a:path w="91" h="71">
                    <a:moveTo>
                      <a:pt x="0" y="48"/>
                    </a:moveTo>
                    <a:cubicBezTo>
                      <a:pt x="6" y="53"/>
                      <a:pt x="2" y="60"/>
                      <a:pt x="4" y="67"/>
                    </a:cubicBezTo>
                    <a:cubicBezTo>
                      <a:pt x="6" y="71"/>
                      <a:pt x="11" y="70"/>
                      <a:pt x="15" y="70"/>
                    </a:cubicBezTo>
                    <a:cubicBezTo>
                      <a:pt x="19" y="71"/>
                      <a:pt x="24" y="71"/>
                      <a:pt x="29" y="71"/>
                    </a:cubicBezTo>
                    <a:cubicBezTo>
                      <a:pt x="46" y="71"/>
                      <a:pt x="62" y="70"/>
                      <a:pt x="78" y="65"/>
                    </a:cubicBezTo>
                    <a:cubicBezTo>
                      <a:pt x="82" y="64"/>
                      <a:pt x="90" y="63"/>
                      <a:pt x="91" y="58"/>
                    </a:cubicBezTo>
                    <a:cubicBezTo>
                      <a:pt x="91" y="54"/>
                      <a:pt x="88" y="49"/>
                      <a:pt x="87" y="45"/>
                    </a:cubicBezTo>
                    <a:cubicBezTo>
                      <a:pt x="86" y="39"/>
                      <a:pt x="85" y="32"/>
                      <a:pt x="84" y="25"/>
                    </a:cubicBezTo>
                    <a:cubicBezTo>
                      <a:pt x="84" y="19"/>
                      <a:pt x="86" y="11"/>
                      <a:pt x="83" y="5"/>
                    </a:cubicBezTo>
                    <a:cubicBezTo>
                      <a:pt x="81" y="0"/>
                      <a:pt x="70" y="3"/>
                      <a:pt x="67" y="3"/>
                    </a:cubicBezTo>
                    <a:cubicBezTo>
                      <a:pt x="61" y="4"/>
                      <a:pt x="56" y="5"/>
                      <a:pt x="50" y="6"/>
                    </a:cubicBezTo>
                    <a:cubicBezTo>
                      <a:pt x="46" y="7"/>
                      <a:pt x="41" y="8"/>
                      <a:pt x="37" y="7"/>
                    </a:cubicBezTo>
                    <a:cubicBezTo>
                      <a:pt x="42" y="11"/>
                      <a:pt x="50" y="10"/>
                      <a:pt x="55" y="10"/>
                    </a:cubicBezTo>
                    <a:cubicBezTo>
                      <a:pt x="62" y="11"/>
                      <a:pt x="67" y="12"/>
                      <a:pt x="70" y="19"/>
                    </a:cubicBezTo>
                    <a:cubicBezTo>
                      <a:pt x="73" y="25"/>
                      <a:pt x="73" y="32"/>
                      <a:pt x="69" y="37"/>
                    </a:cubicBezTo>
                    <a:cubicBezTo>
                      <a:pt x="66" y="41"/>
                      <a:pt x="66" y="47"/>
                      <a:pt x="63" y="51"/>
                    </a:cubicBezTo>
                    <a:cubicBezTo>
                      <a:pt x="60" y="56"/>
                      <a:pt x="54" y="62"/>
                      <a:pt x="47" y="64"/>
                    </a:cubicBezTo>
                    <a:cubicBezTo>
                      <a:pt x="40" y="66"/>
                      <a:pt x="33" y="63"/>
                      <a:pt x="26" y="63"/>
                    </a:cubicBezTo>
                    <a:cubicBezTo>
                      <a:pt x="23" y="63"/>
                      <a:pt x="20" y="63"/>
                      <a:pt x="17" y="62"/>
                    </a:cubicBezTo>
                    <a:cubicBezTo>
                      <a:pt x="13" y="60"/>
                      <a:pt x="13" y="57"/>
                      <a:pt x="11" y="55"/>
                    </a:cubicBezTo>
                    <a:cubicBezTo>
                      <a:pt x="9" y="52"/>
                      <a:pt x="5" y="49"/>
                      <a:pt x="2" y="48"/>
                    </a:cubicBezTo>
                  </a:path>
                </a:pathLst>
              </a:custGeom>
              <a:solidFill>
                <a:srgbClr val="F9D470"/>
              </a:solidFill>
              <a:ln w="9525">
                <a:noFill/>
                <a:round/>
                <a:headEnd/>
                <a:tailEnd/>
              </a:ln>
            </p:spPr>
            <p:txBody>
              <a:bodyPr/>
              <a:lstStyle/>
              <a:p>
                <a:endParaRPr lang="zh-CN" altLang="en-US"/>
              </a:p>
            </p:txBody>
          </p:sp>
          <p:sp>
            <p:nvSpPr>
              <p:cNvPr id="431" name="Freeform 97"/>
              <p:cNvSpPr>
                <a:spLocks/>
              </p:cNvSpPr>
              <p:nvPr/>
            </p:nvSpPr>
            <p:spPr bwMode="auto">
              <a:xfrm>
                <a:off x="4379" y="2326"/>
                <a:ext cx="174" cy="245"/>
              </a:xfrm>
              <a:custGeom>
                <a:avLst/>
                <a:gdLst/>
                <a:ahLst/>
                <a:cxnLst>
                  <a:cxn ang="0">
                    <a:pos x="1" y="82"/>
                  </a:cxn>
                  <a:cxn ang="0">
                    <a:pos x="1" y="102"/>
                  </a:cxn>
                  <a:cxn ang="0">
                    <a:pos x="9" y="116"/>
                  </a:cxn>
                  <a:cxn ang="0">
                    <a:pos x="12" y="108"/>
                  </a:cxn>
                  <a:cxn ang="0">
                    <a:pos x="19" y="106"/>
                  </a:cxn>
                  <a:cxn ang="0">
                    <a:pos x="31" y="102"/>
                  </a:cxn>
                  <a:cxn ang="0">
                    <a:pos x="33" y="94"/>
                  </a:cxn>
                  <a:cxn ang="0">
                    <a:pos x="39" y="86"/>
                  </a:cxn>
                  <a:cxn ang="0">
                    <a:pos x="53" y="76"/>
                  </a:cxn>
                  <a:cxn ang="0">
                    <a:pos x="69" y="74"/>
                  </a:cxn>
                  <a:cxn ang="0">
                    <a:pos x="75" y="75"/>
                  </a:cxn>
                  <a:cxn ang="0">
                    <a:pos x="78" y="69"/>
                  </a:cxn>
                  <a:cxn ang="0">
                    <a:pos x="81" y="59"/>
                  </a:cxn>
                  <a:cxn ang="0">
                    <a:pos x="66" y="63"/>
                  </a:cxn>
                  <a:cxn ang="0">
                    <a:pos x="50" y="54"/>
                  </a:cxn>
                  <a:cxn ang="0">
                    <a:pos x="54" y="29"/>
                  </a:cxn>
                  <a:cxn ang="0">
                    <a:pos x="66" y="30"/>
                  </a:cxn>
                  <a:cxn ang="0">
                    <a:pos x="76" y="27"/>
                  </a:cxn>
                  <a:cxn ang="0">
                    <a:pos x="71" y="26"/>
                  </a:cxn>
                  <a:cxn ang="0">
                    <a:pos x="67" y="22"/>
                  </a:cxn>
                  <a:cxn ang="0">
                    <a:pos x="56" y="8"/>
                  </a:cxn>
                  <a:cxn ang="0">
                    <a:pos x="46" y="1"/>
                  </a:cxn>
                  <a:cxn ang="0">
                    <a:pos x="29" y="10"/>
                  </a:cxn>
                  <a:cxn ang="0">
                    <a:pos x="40" y="7"/>
                  </a:cxn>
                  <a:cxn ang="0">
                    <a:pos x="46" y="15"/>
                  </a:cxn>
                  <a:cxn ang="0">
                    <a:pos x="42" y="25"/>
                  </a:cxn>
                  <a:cxn ang="0">
                    <a:pos x="38" y="32"/>
                  </a:cxn>
                  <a:cxn ang="0">
                    <a:pos x="37" y="47"/>
                  </a:cxn>
                  <a:cxn ang="0">
                    <a:pos x="39" y="61"/>
                  </a:cxn>
                  <a:cxn ang="0">
                    <a:pos x="52" y="67"/>
                  </a:cxn>
                  <a:cxn ang="0">
                    <a:pos x="47" y="75"/>
                  </a:cxn>
                  <a:cxn ang="0">
                    <a:pos x="36" y="71"/>
                  </a:cxn>
                  <a:cxn ang="0">
                    <a:pos x="30" y="54"/>
                  </a:cxn>
                  <a:cxn ang="0">
                    <a:pos x="22" y="66"/>
                  </a:cxn>
                  <a:cxn ang="0">
                    <a:pos x="27" y="77"/>
                  </a:cxn>
                  <a:cxn ang="0">
                    <a:pos x="23" y="85"/>
                  </a:cxn>
                  <a:cxn ang="0">
                    <a:pos x="14" y="90"/>
                  </a:cxn>
                  <a:cxn ang="0">
                    <a:pos x="11" y="98"/>
                  </a:cxn>
                  <a:cxn ang="0">
                    <a:pos x="1" y="85"/>
                  </a:cxn>
                </a:cxnLst>
                <a:rect l="0" t="0" r="r" b="b"/>
                <a:pathLst>
                  <a:path w="86" h="122">
                    <a:moveTo>
                      <a:pt x="1" y="82"/>
                    </a:moveTo>
                    <a:cubicBezTo>
                      <a:pt x="0" y="89"/>
                      <a:pt x="0" y="95"/>
                      <a:pt x="1" y="102"/>
                    </a:cubicBezTo>
                    <a:cubicBezTo>
                      <a:pt x="1" y="104"/>
                      <a:pt x="4" y="122"/>
                      <a:pt x="9" y="116"/>
                    </a:cubicBezTo>
                    <a:cubicBezTo>
                      <a:pt x="11" y="113"/>
                      <a:pt x="10" y="110"/>
                      <a:pt x="12" y="108"/>
                    </a:cubicBezTo>
                    <a:cubicBezTo>
                      <a:pt x="14" y="106"/>
                      <a:pt x="16" y="106"/>
                      <a:pt x="19" y="106"/>
                    </a:cubicBezTo>
                    <a:cubicBezTo>
                      <a:pt x="22" y="105"/>
                      <a:pt x="29" y="105"/>
                      <a:pt x="31" y="102"/>
                    </a:cubicBezTo>
                    <a:cubicBezTo>
                      <a:pt x="32" y="100"/>
                      <a:pt x="33" y="97"/>
                      <a:pt x="33" y="94"/>
                    </a:cubicBezTo>
                    <a:cubicBezTo>
                      <a:pt x="34" y="91"/>
                      <a:pt x="37" y="88"/>
                      <a:pt x="39" y="86"/>
                    </a:cubicBezTo>
                    <a:cubicBezTo>
                      <a:pt x="43" y="81"/>
                      <a:pt x="47" y="78"/>
                      <a:pt x="53" y="76"/>
                    </a:cubicBezTo>
                    <a:cubicBezTo>
                      <a:pt x="58" y="74"/>
                      <a:pt x="63" y="73"/>
                      <a:pt x="69" y="74"/>
                    </a:cubicBezTo>
                    <a:cubicBezTo>
                      <a:pt x="70" y="74"/>
                      <a:pt x="74" y="75"/>
                      <a:pt x="75" y="75"/>
                    </a:cubicBezTo>
                    <a:cubicBezTo>
                      <a:pt x="77" y="74"/>
                      <a:pt x="77" y="70"/>
                      <a:pt x="78" y="69"/>
                    </a:cubicBezTo>
                    <a:cubicBezTo>
                      <a:pt x="80" y="65"/>
                      <a:pt x="86" y="62"/>
                      <a:pt x="81" y="59"/>
                    </a:cubicBezTo>
                    <a:cubicBezTo>
                      <a:pt x="77" y="57"/>
                      <a:pt x="70" y="62"/>
                      <a:pt x="66" y="63"/>
                    </a:cubicBezTo>
                    <a:cubicBezTo>
                      <a:pt x="58" y="64"/>
                      <a:pt x="53" y="62"/>
                      <a:pt x="50" y="54"/>
                    </a:cubicBezTo>
                    <a:cubicBezTo>
                      <a:pt x="47" y="48"/>
                      <a:pt x="44" y="30"/>
                      <a:pt x="54" y="29"/>
                    </a:cubicBezTo>
                    <a:cubicBezTo>
                      <a:pt x="58" y="28"/>
                      <a:pt x="62" y="29"/>
                      <a:pt x="66" y="30"/>
                    </a:cubicBezTo>
                    <a:cubicBezTo>
                      <a:pt x="70" y="30"/>
                      <a:pt x="73" y="30"/>
                      <a:pt x="76" y="27"/>
                    </a:cubicBezTo>
                    <a:cubicBezTo>
                      <a:pt x="74" y="27"/>
                      <a:pt x="72" y="27"/>
                      <a:pt x="71" y="26"/>
                    </a:cubicBezTo>
                    <a:cubicBezTo>
                      <a:pt x="69" y="25"/>
                      <a:pt x="68" y="23"/>
                      <a:pt x="67" y="22"/>
                    </a:cubicBezTo>
                    <a:cubicBezTo>
                      <a:pt x="64" y="17"/>
                      <a:pt x="60" y="13"/>
                      <a:pt x="56" y="8"/>
                    </a:cubicBezTo>
                    <a:cubicBezTo>
                      <a:pt x="53" y="4"/>
                      <a:pt x="51" y="0"/>
                      <a:pt x="46" y="1"/>
                    </a:cubicBezTo>
                    <a:cubicBezTo>
                      <a:pt x="42" y="2"/>
                      <a:pt x="28" y="4"/>
                      <a:pt x="29" y="10"/>
                    </a:cubicBezTo>
                    <a:cubicBezTo>
                      <a:pt x="33" y="9"/>
                      <a:pt x="36" y="7"/>
                      <a:pt x="40" y="7"/>
                    </a:cubicBezTo>
                    <a:cubicBezTo>
                      <a:pt x="44" y="8"/>
                      <a:pt x="46" y="11"/>
                      <a:pt x="46" y="15"/>
                    </a:cubicBezTo>
                    <a:cubicBezTo>
                      <a:pt x="46" y="19"/>
                      <a:pt x="45" y="23"/>
                      <a:pt x="42" y="25"/>
                    </a:cubicBezTo>
                    <a:cubicBezTo>
                      <a:pt x="40" y="28"/>
                      <a:pt x="38" y="28"/>
                      <a:pt x="38" y="32"/>
                    </a:cubicBezTo>
                    <a:cubicBezTo>
                      <a:pt x="37" y="37"/>
                      <a:pt x="37" y="42"/>
                      <a:pt x="37" y="47"/>
                    </a:cubicBezTo>
                    <a:cubicBezTo>
                      <a:pt x="37" y="51"/>
                      <a:pt x="36" y="57"/>
                      <a:pt x="39" y="61"/>
                    </a:cubicBezTo>
                    <a:cubicBezTo>
                      <a:pt x="42" y="65"/>
                      <a:pt x="49" y="61"/>
                      <a:pt x="52" y="67"/>
                    </a:cubicBezTo>
                    <a:cubicBezTo>
                      <a:pt x="54" y="71"/>
                      <a:pt x="50" y="75"/>
                      <a:pt x="47" y="75"/>
                    </a:cubicBezTo>
                    <a:cubicBezTo>
                      <a:pt x="42" y="76"/>
                      <a:pt x="40" y="73"/>
                      <a:pt x="36" y="71"/>
                    </a:cubicBezTo>
                    <a:cubicBezTo>
                      <a:pt x="28" y="67"/>
                      <a:pt x="28" y="62"/>
                      <a:pt x="30" y="54"/>
                    </a:cubicBezTo>
                    <a:cubicBezTo>
                      <a:pt x="26" y="56"/>
                      <a:pt x="18" y="62"/>
                      <a:pt x="22" y="66"/>
                    </a:cubicBezTo>
                    <a:cubicBezTo>
                      <a:pt x="26" y="70"/>
                      <a:pt x="28" y="71"/>
                      <a:pt x="27" y="77"/>
                    </a:cubicBezTo>
                    <a:cubicBezTo>
                      <a:pt x="27" y="80"/>
                      <a:pt x="26" y="83"/>
                      <a:pt x="23" y="85"/>
                    </a:cubicBezTo>
                    <a:cubicBezTo>
                      <a:pt x="20" y="87"/>
                      <a:pt x="17" y="88"/>
                      <a:pt x="14" y="90"/>
                    </a:cubicBezTo>
                    <a:cubicBezTo>
                      <a:pt x="11" y="92"/>
                      <a:pt x="13" y="96"/>
                      <a:pt x="11" y="98"/>
                    </a:cubicBezTo>
                    <a:cubicBezTo>
                      <a:pt x="6" y="103"/>
                      <a:pt x="1" y="89"/>
                      <a:pt x="1" y="85"/>
                    </a:cubicBezTo>
                  </a:path>
                </a:pathLst>
              </a:custGeom>
              <a:solidFill>
                <a:srgbClr val="F9D470"/>
              </a:solidFill>
              <a:ln w="9525">
                <a:noFill/>
                <a:round/>
                <a:headEnd/>
                <a:tailEnd/>
              </a:ln>
            </p:spPr>
            <p:txBody>
              <a:bodyPr/>
              <a:lstStyle/>
              <a:p>
                <a:endParaRPr lang="zh-CN" altLang="en-US"/>
              </a:p>
            </p:txBody>
          </p:sp>
          <p:sp>
            <p:nvSpPr>
              <p:cNvPr id="432" name="Freeform 98"/>
              <p:cNvSpPr>
                <a:spLocks/>
              </p:cNvSpPr>
              <p:nvPr/>
            </p:nvSpPr>
            <p:spPr bwMode="auto">
              <a:xfrm>
                <a:off x="4537" y="2336"/>
                <a:ext cx="242" cy="151"/>
              </a:xfrm>
              <a:custGeom>
                <a:avLst/>
                <a:gdLst/>
                <a:ahLst/>
                <a:cxnLst>
                  <a:cxn ang="0">
                    <a:pos x="0" y="60"/>
                  </a:cxn>
                  <a:cxn ang="0">
                    <a:pos x="19" y="54"/>
                  </a:cxn>
                  <a:cxn ang="0">
                    <a:pos x="29" y="67"/>
                  </a:cxn>
                  <a:cxn ang="0">
                    <a:pos x="36" y="74"/>
                  </a:cxn>
                  <a:cxn ang="0">
                    <a:pos x="54" y="68"/>
                  </a:cxn>
                  <a:cxn ang="0">
                    <a:pos x="81" y="66"/>
                  </a:cxn>
                  <a:cxn ang="0">
                    <a:pos x="108" y="65"/>
                  </a:cxn>
                  <a:cxn ang="0">
                    <a:pos x="118" y="57"/>
                  </a:cxn>
                  <a:cxn ang="0">
                    <a:pos x="113" y="50"/>
                  </a:cxn>
                  <a:cxn ang="0">
                    <a:pos x="108" y="44"/>
                  </a:cxn>
                  <a:cxn ang="0">
                    <a:pos x="106" y="26"/>
                  </a:cxn>
                  <a:cxn ang="0">
                    <a:pos x="104" y="5"/>
                  </a:cxn>
                  <a:cxn ang="0">
                    <a:pos x="99" y="1"/>
                  </a:cxn>
                  <a:cxn ang="0">
                    <a:pos x="82" y="1"/>
                  </a:cxn>
                  <a:cxn ang="0">
                    <a:pos x="37" y="9"/>
                  </a:cxn>
                  <a:cxn ang="0">
                    <a:pos x="84" y="23"/>
                  </a:cxn>
                  <a:cxn ang="0">
                    <a:pos x="70" y="40"/>
                  </a:cxn>
                  <a:cxn ang="0">
                    <a:pos x="82" y="50"/>
                  </a:cxn>
                  <a:cxn ang="0">
                    <a:pos x="69" y="59"/>
                  </a:cxn>
                  <a:cxn ang="0">
                    <a:pos x="54" y="62"/>
                  </a:cxn>
                  <a:cxn ang="0">
                    <a:pos x="44" y="68"/>
                  </a:cxn>
                  <a:cxn ang="0">
                    <a:pos x="32" y="59"/>
                  </a:cxn>
                  <a:cxn ang="0">
                    <a:pos x="14" y="50"/>
                  </a:cxn>
                </a:cxnLst>
                <a:rect l="0" t="0" r="r" b="b"/>
                <a:pathLst>
                  <a:path w="120" h="75">
                    <a:moveTo>
                      <a:pt x="0" y="60"/>
                    </a:moveTo>
                    <a:cubicBezTo>
                      <a:pt x="6" y="56"/>
                      <a:pt x="11" y="52"/>
                      <a:pt x="19" y="54"/>
                    </a:cubicBezTo>
                    <a:cubicBezTo>
                      <a:pt x="24" y="56"/>
                      <a:pt x="28" y="61"/>
                      <a:pt x="29" y="67"/>
                    </a:cubicBezTo>
                    <a:cubicBezTo>
                      <a:pt x="30" y="72"/>
                      <a:pt x="30" y="75"/>
                      <a:pt x="36" y="74"/>
                    </a:cubicBezTo>
                    <a:cubicBezTo>
                      <a:pt x="43" y="72"/>
                      <a:pt x="48" y="70"/>
                      <a:pt x="54" y="68"/>
                    </a:cubicBezTo>
                    <a:cubicBezTo>
                      <a:pt x="63" y="67"/>
                      <a:pt x="72" y="66"/>
                      <a:pt x="81" y="66"/>
                    </a:cubicBezTo>
                    <a:cubicBezTo>
                      <a:pt x="90" y="66"/>
                      <a:pt x="99" y="66"/>
                      <a:pt x="108" y="65"/>
                    </a:cubicBezTo>
                    <a:cubicBezTo>
                      <a:pt x="112" y="64"/>
                      <a:pt x="120" y="63"/>
                      <a:pt x="118" y="57"/>
                    </a:cubicBezTo>
                    <a:cubicBezTo>
                      <a:pt x="116" y="54"/>
                      <a:pt x="114" y="52"/>
                      <a:pt x="113" y="50"/>
                    </a:cubicBezTo>
                    <a:cubicBezTo>
                      <a:pt x="110" y="48"/>
                      <a:pt x="110" y="46"/>
                      <a:pt x="108" y="44"/>
                    </a:cubicBezTo>
                    <a:cubicBezTo>
                      <a:pt x="106" y="38"/>
                      <a:pt x="106" y="32"/>
                      <a:pt x="106" y="26"/>
                    </a:cubicBezTo>
                    <a:cubicBezTo>
                      <a:pt x="106" y="20"/>
                      <a:pt x="106" y="12"/>
                      <a:pt x="104" y="5"/>
                    </a:cubicBezTo>
                    <a:cubicBezTo>
                      <a:pt x="103" y="2"/>
                      <a:pt x="102" y="1"/>
                      <a:pt x="99" y="1"/>
                    </a:cubicBezTo>
                    <a:cubicBezTo>
                      <a:pt x="94" y="0"/>
                      <a:pt x="88" y="0"/>
                      <a:pt x="82" y="1"/>
                    </a:cubicBezTo>
                    <a:cubicBezTo>
                      <a:pt x="67" y="3"/>
                      <a:pt x="52" y="8"/>
                      <a:pt x="37" y="9"/>
                    </a:cubicBezTo>
                    <a:cubicBezTo>
                      <a:pt x="44" y="12"/>
                      <a:pt x="96" y="2"/>
                      <a:pt x="84" y="23"/>
                    </a:cubicBezTo>
                    <a:cubicBezTo>
                      <a:pt x="81" y="28"/>
                      <a:pt x="65" y="32"/>
                      <a:pt x="70" y="40"/>
                    </a:cubicBezTo>
                    <a:cubicBezTo>
                      <a:pt x="74" y="45"/>
                      <a:pt x="81" y="43"/>
                      <a:pt x="82" y="50"/>
                    </a:cubicBezTo>
                    <a:cubicBezTo>
                      <a:pt x="84" y="58"/>
                      <a:pt x="75" y="58"/>
                      <a:pt x="69" y="59"/>
                    </a:cubicBezTo>
                    <a:cubicBezTo>
                      <a:pt x="64" y="60"/>
                      <a:pt x="59" y="61"/>
                      <a:pt x="54" y="62"/>
                    </a:cubicBezTo>
                    <a:cubicBezTo>
                      <a:pt x="49" y="63"/>
                      <a:pt x="47" y="66"/>
                      <a:pt x="44" y="68"/>
                    </a:cubicBezTo>
                    <a:cubicBezTo>
                      <a:pt x="39" y="71"/>
                      <a:pt x="35" y="62"/>
                      <a:pt x="32" y="59"/>
                    </a:cubicBezTo>
                    <a:cubicBezTo>
                      <a:pt x="27" y="54"/>
                      <a:pt x="21" y="48"/>
                      <a:pt x="14" y="50"/>
                    </a:cubicBezTo>
                  </a:path>
                </a:pathLst>
              </a:custGeom>
              <a:solidFill>
                <a:srgbClr val="F9D470"/>
              </a:solidFill>
              <a:ln w="9525">
                <a:noFill/>
                <a:round/>
                <a:headEnd/>
                <a:tailEnd/>
              </a:ln>
            </p:spPr>
            <p:txBody>
              <a:bodyPr/>
              <a:lstStyle/>
              <a:p>
                <a:endParaRPr lang="zh-CN" altLang="en-US"/>
              </a:p>
            </p:txBody>
          </p:sp>
          <p:sp>
            <p:nvSpPr>
              <p:cNvPr id="433" name="Freeform 99"/>
              <p:cNvSpPr>
                <a:spLocks/>
              </p:cNvSpPr>
              <p:nvPr/>
            </p:nvSpPr>
            <p:spPr bwMode="auto">
              <a:xfrm>
                <a:off x="4529" y="2433"/>
                <a:ext cx="44" cy="28"/>
              </a:xfrm>
              <a:custGeom>
                <a:avLst/>
                <a:gdLst/>
                <a:ahLst/>
                <a:cxnLst>
                  <a:cxn ang="0">
                    <a:pos x="20" y="1"/>
                  </a:cxn>
                  <a:cxn ang="0">
                    <a:pos x="2" y="8"/>
                  </a:cxn>
                  <a:cxn ang="0">
                    <a:pos x="9" y="9"/>
                  </a:cxn>
                  <a:cxn ang="0">
                    <a:pos x="22" y="4"/>
                  </a:cxn>
                </a:cxnLst>
                <a:rect l="0" t="0" r="r" b="b"/>
                <a:pathLst>
                  <a:path w="22" h="14">
                    <a:moveTo>
                      <a:pt x="20" y="1"/>
                    </a:moveTo>
                    <a:cubicBezTo>
                      <a:pt x="15" y="0"/>
                      <a:pt x="4" y="3"/>
                      <a:pt x="2" y="8"/>
                    </a:cubicBezTo>
                    <a:cubicBezTo>
                      <a:pt x="0" y="14"/>
                      <a:pt x="7" y="10"/>
                      <a:pt x="9" y="9"/>
                    </a:cubicBezTo>
                    <a:cubicBezTo>
                      <a:pt x="13" y="6"/>
                      <a:pt x="17" y="5"/>
                      <a:pt x="22" y="4"/>
                    </a:cubicBezTo>
                  </a:path>
                </a:pathLst>
              </a:custGeom>
              <a:solidFill>
                <a:srgbClr val="F9D470"/>
              </a:solidFill>
              <a:ln w="9525">
                <a:noFill/>
                <a:round/>
                <a:headEnd/>
                <a:tailEnd/>
              </a:ln>
            </p:spPr>
            <p:txBody>
              <a:bodyPr/>
              <a:lstStyle/>
              <a:p>
                <a:endParaRPr lang="zh-CN" altLang="en-US"/>
              </a:p>
            </p:txBody>
          </p:sp>
          <p:sp>
            <p:nvSpPr>
              <p:cNvPr id="434" name="Freeform 100"/>
              <p:cNvSpPr>
                <a:spLocks/>
              </p:cNvSpPr>
              <p:nvPr/>
            </p:nvSpPr>
            <p:spPr bwMode="auto">
              <a:xfrm>
                <a:off x="4486" y="2397"/>
                <a:ext cx="53" cy="46"/>
              </a:xfrm>
              <a:custGeom>
                <a:avLst/>
                <a:gdLst/>
                <a:ahLst/>
                <a:cxnLst>
                  <a:cxn ang="0">
                    <a:pos x="0" y="1"/>
                  </a:cxn>
                  <a:cxn ang="0">
                    <a:pos x="8" y="22"/>
                  </a:cxn>
                  <a:cxn ang="0">
                    <a:pos x="16" y="22"/>
                  </a:cxn>
                  <a:cxn ang="0">
                    <a:pos x="26" y="15"/>
                  </a:cxn>
                  <a:cxn ang="0">
                    <a:pos x="19" y="16"/>
                  </a:cxn>
                  <a:cxn ang="0">
                    <a:pos x="10" y="16"/>
                  </a:cxn>
                  <a:cxn ang="0">
                    <a:pos x="3" y="5"/>
                  </a:cxn>
                  <a:cxn ang="0">
                    <a:pos x="3" y="0"/>
                  </a:cxn>
                </a:cxnLst>
                <a:rect l="0" t="0" r="r" b="b"/>
                <a:pathLst>
                  <a:path w="26" h="23">
                    <a:moveTo>
                      <a:pt x="0" y="1"/>
                    </a:moveTo>
                    <a:cubicBezTo>
                      <a:pt x="0" y="8"/>
                      <a:pt x="1" y="20"/>
                      <a:pt x="8" y="22"/>
                    </a:cubicBezTo>
                    <a:cubicBezTo>
                      <a:pt x="10" y="23"/>
                      <a:pt x="13" y="23"/>
                      <a:pt x="16" y="22"/>
                    </a:cubicBezTo>
                    <a:cubicBezTo>
                      <a:pt x="19" y="20"/>
                      <a:pt x="22" y="14"/>
                      <a:pt x="26" y="15"/>
                    </a:cubicBezTo>
                    <a:cubicBezTo>
                      <a:pt x="25" y="16"/>
                      <a:pt x="21" y="16"/>
                      <a:pt x="19" y="16"/>
                    </a:cubicBezTo>
                    <a:cubicBezTo>
                      <a:pt x="16" y="17"/>
                      <a:pt x="13" y="18"/>
                      <a:pt x="10" y="16"/>
                    </a:cubicBezTo>
                    <a:cubicBezTo>
                      <a:pt x="7" y="14"/>
                      <a:pt x="5" y="9"/>
                      <a:pt x="3" y="5"/>
                    </a:cubicBezTo>
                    <a:cubicBezTo>
                      <a:pt x="2" y="3"/>
                      <a:pt x="3" y="3"/>
                      <a:pt x="3" y="0"/>
                    </a:cubicBezTo>
                  </a:path>
                </a:pathLst>
              </a:custGeom>
              <a:solidFill>
                <a:srgbClr val="F9D470"/>
              </a:solidFill>
              <a:ln w="9525">
                <a:noFill/>
                <a:round/>
                <a:headEnd/>
                <a:tailEnd/>
              </a:ln>
            </p:spPr>
            <p:txBody>
              <a:bodyPr/>
              <a:lstStyle/>
              <a:p>
                <a:endParaRPr lang="zh-CN" altLang="en-US"/>
              </a:p>
            </p:txBody>
          </p:sp>
          <p:sp>
            <p:nvSpPr>
              <p:cNvPr id="435" name="Freeform 101"/>
              <p:cNvSpPr>
                <a:spLocks/>
              </p:cNvSpPr>
              <p:nvPr/>
            </p:nvSpPr>
            <p:spPr bwMode="auto">
              <a:xfrm>
                <a:off x="4462" y="2236"/>
                <a:ext cx="45" cy="48"/>
              </a:xfrm>
              <a:custGeom>
                <a:avLst/>
                <a:gdLst/>
                <a:ahLst/>
                <a:cxnLst>
                  <a:cxn ang="0">
                    <a:pos x="19" y="3"/>
                  </a:cxn>
                  <a:cxn ang="0">
                    <a:pos x="5" y="4"/>
                  </a:cxn>
                  <a:cxn ang="0">
                    <a:pos x="0" y="11"/>
                  </a:cxn>
                  <a:cxn ang="0">
                    <a:pos x="6" y="20"/>
                  </a:cxn>
                  <a:cxn ang="0">
                    <a:pos x="18" y="22"/>
                  </a:cxn>
                  <a:cxn ang="0">
                    <a:pos x="12" y="19"/>
                  </a:cxn>
                  <a:cxn ang="0">
                    <a:pos x="9" y="9"/>
                  </a:cxn>
                  <a:cxn ang="0">
                    <a:pos x="15" y="5"/>
                  </a:cxn>
                </a:cxnLst>
                <a:rect l="0" t="0" r="r" b="b"/>
                <a:pathLst>
                  <a:path w="22" h="24">
                    <a:moveTo>
                      <a:pt x="19" y="3"/>
                    </a:moveTo>
                    <a:cubicBezTo>
                      <a:pt x="14" y="1"/>
                      <a:pt x="9" y="0"/>
                      <a:pt x="5" y="4"/>
                    </a:cubicBezTo>
                    <a:cubicBezTo>
                      <a:pt x="3" y="6"/>
                      <a:pt x="1" y="9"/>
                      <a:pt x="0" y="11"/>
                    </a:cubicBezTo>
                    <a:cubicBezTo>
                      <a:pt x="0" y="14"/>
                      <a:pt x="3" y="17"/>
                      <a:pt x="6" y="20"/>
                    </a:cubicBezTo>
                    <a:cubicBezTo>
                      <a:pt x="8" y="21"/>
                      <a:pt x="15" y="24"/>
                      <a:pt x="18" y="22"/>
                    </a:cubicBezTo>
                    <a:cubicBezTo>
                      <a:pt x="22" y="20"/>
                      <a:pt x="13" y="20"/>
                      <a:pt x="12" y="19"/>
                    </a:cubicBezTo>
                    <a:cubicBezTo>
                      <a:pt x="7" y="18"/>
                      <a:pt x="6" y="13"/>
                      <a:pt x="9" y="9"/>
                    </a:cubicBezTo>
                    <a:cubicBezTo>
                      <a:pt x="10" y="8"/>
                      <a:pt x="13" y="5"/>
                      <a:pt x="15" y="5"/>
                    </a:cubicBezTo>
                  </a:path>
                </a:pathLst>
              </a:custGeom>
              <a:solidFill>
                <a:srgbClr val="F9D470"/>
              </a:solidFill>
              <a:ln w="9525">
                <a:noFill/>
                <a:round/>
                <a:headEnd/>
                <a:tailEnd/>
              </a:ln>
            </p:spPr>
            <p:txBody>
              <a:bodyPr/>
              <a:lstStyle/>
              <a:p>
                <a:endParaRPr lang="zh-CN" altLang="en-US"/>
              </a:p>
            </p:txBody>
          </p:sp>
          <p:sp>
            <p:nvSpPr>
              <p:cNvPr id="436" name="Freeform 102"/>
              <p:cNvSpPr>
                <a:spLocks/>
              </p:cNvSpPr>
              <p:nvPr/>
            </p:nvSpPr>
            <p:spPr bwMode="auto">
              <a:xfrm>
                <a:off x="4406" y="2246"/>
                <a:ext cx="54" cy="42"/>
              </a:xfrm>
              <a:custGeom>
                <a:avLst/>
                <a:gdLst/>
                <a:ahLst/>
                <a:cxnLst>
                  <a:cxn ang="0">
                    <a:pos x="3" y="3"/>
                  </a:cxn>
                  <a:cxn ang="0">
                    <a:pos x="9" y="17"/>
                  </a:cxn>
                  <a:cxn ang="0">
                    <a:pos x="19" y="19"/>
                  </a:cxn>
                  <a:cxn ang="0">
                    <a:pos x="26" y="21"/>
                  </a:cxn>
                  <a:cxn ang="0">
                    <a:pos x="12" y="12"/>
                  </a:cxn>
                  <a:cxn ang="0">
                    <a:pos x="5" y="0"/>
                  </a:cxn>
                </a:cxnLst>
                <a:rect l="0" t="0" r="r" b="b"/>
                <a:pathLst>
                  <a:path w="27" h="21">
                    <a:moveTo>
                      <a:pt x="3" y="3"/>
                    </a:moveTo>
                    <a:cubicBezTo>
                      <a:pt x="0" y="9"/>
                      <a:pt x="2" y="16"/>
                      <a:pt x="9" y="17"/>
                    </a:cubicBezTo>
                    <a:cubicBezTo>
                      <a:pt x="12" y="18"/>
                      <a:pt x="16" y="19"/>
                      <a:pt x="19" y="19"/>
                    </a:cubicBezTo>
                    <a:cubicBezTo>
                      <a:pt x="22" y="19"/>
                      <a:pt x="24" y="18"/>
                      <a:pt x="26" y="21"/>
                    </a:cubicBezTo>
                    <a:cubicBezTo>
                      <a:pt x="27" y="16"/>
                      <a:pt x="15" y="14"/>
                      <a:pt x="12" y="12"/>
                    </a:cubicBezTo>
                    <a:cubicBezTo>
                      <a:pt x="8" y="10"/>
                      <a:pt x="3" y="6"/>
                      <a:pt x="5" y="0"/>
                    </a:cubicBezTo>
                  </a:path>
                </a:pathLst>
              </a:custGeom>
              <a:solidFill>
                <a:srgbClr val="F9D470"/>
              </a:solidFill>
              <a:ln w="9525">
                <a:noFill/>
                <a:round/>
                <a:headEnd/>
                <a:tailEnd/>
              </a:ln>
            </p:spPr>
            <p:txBody>
              <a:bodyPr/>
              <a:lstStyle/>
              <a:p>
                <a:endParaRPr lang="zh-CN" altLang="en-US"/>
              </a:p>
            </p:txBody>
          </p:sp>
          <p:sp>
            <p:nvSpPr>
              <p:cNvPr id="437" name="Freeform 103"/>
              <p:cNvSpPr>
                <a:spLocks/>
              </p:cNvSpPr>
              <p:nvPr/>
            </p:nvSpPr>
            <p:spPr bwMode="auto">
              <a:xfrm>
                <a:off x="4333" y="2280"/>
                <a:ext cx="153" cy="94"/>
              </a:xfrm>
              <a:custGeom>
                <a:avLst/>
                <a:gdLst/>
                <a:ahLst/>
                <a:cxnLst>
                  <a:cxn ang="0">
                    <a:pos x="0" y="16"/>
                  </a:cxn>
                  <a:cxn ang="0">
                    <a:pos x="7" y="37"/>
                  </a:cxn>
                  <a:cxn ang="0">
                    <a:pos x="21" y="36"/>
                  </a:cxn>
                  <a:cxn ang="0">
                    <a:pos x="38" y="31"/>
                  </a:cxn>
                  <a:cxn ang="0">
                    <a:pos x="44" y="30"/>
                  </a:cxn>
                  <a:cxn ang="0">
                    <a:pos x="49" y="26"/>
                  </a:cxn>
                  <a:cxn ang="0">
                    <a:pos x="56" y="22"/>
                  </a:cxn>
                  <a:cxn ang="0">
                    <a:pos x="63" y="20"/>
                  </a:cxn>
                  <a:cxn ang="0">
                    <a:pos x="67" y="16"/>
                  </a:cxn>
                  <a:cxn ang="0">
                    <a:pos x="71" y="10"/>
                  </a:cxn>
                  <a:cxn ang="0">
                    <a:pos x="75" y="8"/>
                  </a:cxn>
                  <a:cxn ang="0">
                    <a:pos x="76" y="4"/>
                  </a:cxn>
                  <a:cxn ang="0">
                    <a:pos x="74" y="3"/>
                  </a:cxn>
                  <a:cxn ang="0">
                    <a:pos x="65" y="2"/>
                  </a:cxn>
                  <a:cxn ang="0">
                    <a:pos x="56" y="0"/>
                  </a:cxn>
                  <a:cxn ang="0">
                    <a:pos x="62" y="8"/>
                  </a:cxn>
                  <a:cxn ang="0">
                    <a:pos x="54" y="9"/>
                  </a:cxn>
                  <a:cxn ang="0">
                    <a:pos x="42" y="9"/>
                  </a:cxn>
                  <a:cxn ang="0">
                    <a:pos x="36" y="3"/>
                  </a:cxn>
                  <a:cxn ang="0">
                    <a:pos x="32" y="0"/>
                  </a:cxn>
                  <a:cxn ang="0">
                    <a:pos x="34" y="6"/>
                  </a:cxn>
                  <a:cxn ang="0">
                    <a:pos x="38" y="13"/>
                  </a:cxn>
                  <a:cxn ang="0">
                    <a:pos x="26" y="21"/>
                  </a:cxn>
                  <a:cxn ang="0">
                    <a:pos x="19" y="25"/>
                  </a:cxn>
                  <a:cxn ang="0">
                    <a:pos x="16" y="30"/>
                  </a:cxn>
                  <a:cxn ang="0">
                    <a:pos x="0" y="18"/>
                  </a:cxn>
                </a:cxnLst>
                <a:rect l="0" t="0" r="r" b="b"/>
                <a:pathLst>
                  <a:path w="76" h="47">
                    <a:moveTo>
                      <a:pt x="0" y="16"/>
                    </a:moveTo>
                    <a:cubicBezTo>
                      <a:pt x="2" y="24"/>
                      <a:pt x="6" y="29"/>
                      <a:pt x="7" y="37"/>
                    </a:cubicBezTo>
                    <a:cubicBezTo>
                      <a:pt x="7" y="47"/>
                      <a:pt x="16" y="38"/>
                      <a:pt x="21" y="36"/>
                    </a:cubicBezTo>
                    <a:cubicBezTo>
                      <a:pt x="26" y="33"/>
                      <a:pt x="32" y="30"/>
                      <a:pt x="38" y="31"/>
                    </a:cubicBezTo>
                    <a:cubicBezTo>
                      <a:pt x="40" y="31"/>
                      <a:pt x="41" y="31"/>
                      <a:pt x="44" y="30"/>
                    </a:cubicBezTo>
                    <a:cubicBezTo>
                      <a:pt x="46" y="29"/>
                      <a:pt x="47" y="28"/>
                      <a:pt x="49" y="26"/>
                    </a:cubicBezTo>
                    <a:cubicBezTo>
                      <a:pt x="51" y="24"/>
                      <a:pt x="54" y="23"/>
                      <a:pt x="56" y="22"/>
                    </a:cubicBezTo>
                    <a:cubicBezTo>
                      <a:pt x="58" y="21"/>
                      <a:pt x="61" y="21"/>
                      <a:pt x="63" y="20"/>
                    </a:cubicBezTo>
                    <a:cubicBezTo>
                      <a:pt x="67" y="19"/>
                      <a:pt x="66" y="20"/>
                      <a:pt x="67" y="16"/>
                    </a:cubicBezTo>
                    <a:cubicBezTo>
                      <a:pt x="68" y="14"/>
                      <a:pt x="69" y="11"/>
                      <a:pt x="71" y="10"/>
                    </a:cubicBezTo>
                    <a:cubicBezTo>
                      <a:pt x="73" y="9"/>
                      <a:pt x="74" y="10"/>
                      <a:pt x="75" y="8"/>
                    </a:cubicBezTo>
                    <a:cubicBezTo>
                      <a:pt x="76" y="8"/>
                      <a:pt x="76" y="5"/>
                      <a:pt x="76" y="4"/>
                    </a:cubicBezTo>
                    <a:cubicBezTo>
                      <a:pt x="75" y="2"/>
                      <a:pt x="75" y="3"/>
                      <a:pt x="74" y="3"/>
                    </a:cubicBezTo>
                    <a:cubicBezTo>
                      <a:pt x="71" y="2"/>
                      <a:pt x="68" y="2"/>
                      <a:pt x="65" y="2"/>
                    </a:cubicBezTo>
                    <a:cubicBezTo>
                      <a:pt x="62" y="2"/>
                      <a:pt x="59" y="0"/>
                      <a:pt x="56" y="0"/>
                    </a:cubicBezTo>
                    <a:cubicBezTo>
                      <a:pt x="58" y="3"/>
                      <a:pt x="62" y="5"/>
                      <a:pt x="62" y="8"/>
                    </a:cubicBezTo>
                    <a:cubicBezTo>
                      <a:pt x="61" y="14"/>
                      <a:pt x="57" y="9"/>
                      <a:pt x="54" y="9"/>
                    </a:cubicBezTo>
                    <a:cubicBezTo>
                      <a:pt x="50" y="8"/>
                      <a:pt x="46" y="10"/>
                      <a:pt x="42" y="9"/>
                    </a:cubicBezTo>
                    <a:cubicBezTo>
                      <a:pt x="39" y="8"/>
                      <a:pt x="37" y="6"/>
                      <a:pt x="36" y="3"/>
                    </a:cubicBezTo>
                    <a:cubicBezTo>
                      <a:pt x="35" y="2"/>
                      <a:pt x="34" y="0"/>
                      <a:pt x="32" y="0"/>
                    </a:cubicBezTo>
                    <a:cubicBezTo>
                      <a:pt x="33" y="2"/>
                      <a:pt x="33" y="4"/>
                      <a:pt x="34" y="6"/>
                    </a:cubicBezTo>
                    <a:cubicBezTo>
                      <a:pt x="34" y="10"/>
                      <a:pt x="37" y="10"/>
                      <a:pt x="38" y="13"/>
                    </a:cubicBezTo>
                    <a:cubicBezTo>
                      <a:pt x="42" y="19"/>
                      <a:pt x="30" y="20"/>
                      <a:pt x="26" y="21"/>
                    </a:cubicBezTo>
                    <a:cubicBezTo>
                      <a:pt x="24" y="22"/>
                      <a:pt x="21" y="23"/>
                      <a:pt x="19" y="25"/>
                    </a:cubicBezTo>
                    <a:cubicBezTo>
                      <a:pt x="18" y="27"/>
                      <a:pt x="19" y="30"/>
                      <a:pt x="16" y="30"/>
                    </a:cubicBezTo>
                    <a:cubicBezTo>
                      <a:pt x="9" y="29"/>
                      <a:pt x="7" y="19"/>
                      <a:pt x="0" y="18"/>
                    </a:cubicBezTo>
                  </a:path>
                </a:pathLst>
              </a:custGeom>
              <a:solidFill>
                <a:srgbClr val="F9D470"/>
              </a:solidFill>
              <a:ln w="9525">
                <a:noFill/>
                <a:round/>
                <a:headEnd/>
                <a:tailEnd/>
              </a:ln>
            </p:spPr>
            <p:txBody>
              <a:bodyPr/>
              <a:lstStyle/>
              <a:p>
                <a:endParaRPr lang="zh-CN" altLang="en-US"/>
              </a:p>
            </p:txBody>
          </p:sp>
          <p:sp>
            <p:nvSpPr>
              <p:cNvPr id="438" name="Freeform 104"/>
              <p:cNvSpPr>
                <a:spLocks/>
              </p:cNvSpPr>
              <p:nvPr/>
            </p:nvSpPr>
            <p:spPr bwMode="auto">
              <a:xfrm>
                <a:off x="4474" y="2196"/>
                <a:ext cx="253" cy="136"/>
              </a:xfrm>
              <a:custGeom>
                <a:avLst/>
                <a:gdLst/>
                <a:ahLst/>
                <a:cxnLst>
                  <a:cxn ang="0">
                    <a:pos x="2" y="51"/>
                  </a:cxn>
                  <a:cxn ang="0">
                    <a:pos x="16" y="53"/>
                  </a:cxn>
                  <a:cxn ang="0">
                    <a:pos x="23" y="60"/>
                  </a:cxn>
                  <a:cxn ang="0">
                    <a:pos x="26" y="66"/>
                  </a:cxn>
                  <a:cxn ang="0">
                    <a:pos x="37" y="67"/>
                  </a:cxn>
                  <a:cxn ang="0">
                    <a:pos x="60" y="64"/>
                  </a:cxn>
                  <a:cxn ang="0">
                    <a:pos x="81" y="56"/>
                  </a:cxn>
                  <a:cxn ang="0">
                    <a:pos x="107" y="55"/>
                  </a:cxn>
                  <a:cxn ang="0">
                    <a:pos x="123" y="47"/>
                  </a:cxn>
                  <a:cxn ang="0">
                    <a:pos x="117" y="34"/>
                  </a:cxn>
                  <a:cxn ang="0">
                    <a:pos x="111" y="12"/>
                  </a:cxn>
                  <a:cxn ang="0">
                    <a:pos x="105" y="0"/>
                  </a:cxn>
                  <a:cxn ang="0">
                    <a:pos x="96" y="2"/>
                  </a:cxn>
                  <a:cxn ang="0">
                    <a:pos x="85" y="5"/>
                  </a:cxn>
                  <a:cxn ang="0">
                    <a:pos x="94" y="7"/>
                  </a:cxn>
                  <a:cxn ang="0">
                    <a:pos x="99" y="14"/>
                  </a:cxn>
                  <a:cxn ang="0">
                    <a:pos x="98" y="29"/>
                  </a:cxn>
                  <a:cxn ang="0">
                    <a:pos x="89" y="41"/>
                  </a:cxn>
                  <a:cxn ang="0">
                    <a:pos x="66" y="47"/>
                  </a:cxn>
                  <a:cxn ang="0">
                    <a:pos x="46" y="54"/>
                  </a:cxn>
                  <a:cxn ang="0">
                    <a:pos x="35" y="53"/>
                  </a:cxn>
                  <a:cxn ang="0">
                    <a:pos x="27" y="46"/>
                  </a:cxn>
                  <a:cxn ang="0">
                    <a:pos x="11" y="47"/>
                  </a:cxn>
                  <a:cxn ang="0">
                    <a:pos x="6" y="47"/>
                  </a:cxn>
                  <a:cxn ang="0">
                    <a:pos x="0" y="46"/>
                  </a:cxn>
                </a:cxnLst>
                <a:rect l="0" t="0" r="r" b="b"/>
                <a:pathLst>
                  <a:path w="125" h="68">
                    <a:moveTo>
                      <a:pt x="2" y="51"/>
                    </a:moveTo>
                    <a:cubicBezTo>
                      <a:pt x="6" y="49"/>
                      <a:pt x="12" y="51"/>
                      <a:pt x="16" y="53"/>
                    </a:cubicBezTo>
                    <a:cubicBezTo>
                      <a:pt x="19" y="55"/>
                      <a:pt x="21" y="57"/>
                      <a:pt x="23" y="60"/>
                    </a:cubicBezTo>
                    <a:cubicBezTo>
                      <a:pt x="24" y="62"/>
                      <a:pt x="25" y="64"/>
                      <a:pt x="26" y="66"/>
                    </a:cubicBezTo>
                    <a:cubicBezTo>
                      <a:pt x="29" y="68"/>
                      <a:pt x="33" y="67"/>
                      <a:pt x="37" y="67"/>
                    </a:cubicBezTo>
                    <a:cubicBezTo>
                      <a:pt x="44" y="67"/>
                      <a:pt x="53" y="66"/>
                      <a:pt x="60" y="64"/>
                    </a:cubicBezTo>
                    <a:cubicBezTo>
                      <a:pt x="67" y="62"/>
                      <a:pt x="73" y="58"/>
                      <a:pt x="81" y="56"/>
                    </a:cubicBezTo>
                    <a:cubicBezTo>
                      <a:pt x="89" y="55"/>
                      <a:pt x="98" y="55"/>
                      <a:pt x="107" y="55"/>
                    </a:cubicBezTo>
                    <a:cubicBezTo>
                      <a:pt x="112" y="54"/>
                      <a:pt x="121" y="52"/>
                      <a:pt x="123" y="47"/>
                    </a:cubicBezTo>
                    <a:cubicBezTo>
                      <a:pt x="125" y="43"/>
                      <a:pt x="118" y="38"/>
                      <a:pt x="117" y="34"/>
                    </a:cubicBezTo>
                    <a:cubicBezTo>
                      <a:pt x="114" y="27"/>
                      <a:pt x="113" y="19"/>
                      <a:pt x="111" y="12"/>
                    </a:cubicBezTo>
                    <a:cubicBezTo>
                      <a:pt x="110" y="8"/>
                      <a:pt x="110" y="1"/>
                      <a:pt x="105" y="0"/>
                    </a:cubicBezTo>
                    <a:cubicBezTo>
                      <a:pt x="102" y="0"/>
                      <a:pt x="98" y="1"/>
                      <a:pt x="96" y="2"/>
                    </a:cubicBezTo>
                    <a:cubicBezTo>
                      <a:pt x="92" y="3"/>
                      <a:pt x="89" y="5"/>
                      <a:pt x="85" y="5"/>
                    </a:cubicBezTo>
                    <a:cubicBezTo>
                      <a:pt x="88" y="6"/>
                      <a:pt x="91" y="6"/>
                      <a:pt x="94" y="7"/>
                    </a:cubicBezTo>
                    <a:cubicBezTo>
                      <a:pt x="97" y="9"/>
                      <a:pt x="99" y="11"/>
                      <a:pt x="99" y="14"/>
                    </a:cubicBezTo>
                    <a:cubicBezTo>
                      <a:pt x="100" y="19"/>
                      <a:pt x="97" y="24"/>
                      <a:pt x="98" y="29"/>
                    </a:cubicBezTo>
                    <a:cubicBezTo>
                      <a:pt x="99" y="36"/>
                      <a:pt x="96" y="40"/>
                      <a:pt x="89" y="41"/>
                    </a:cubicBezTo>
                    <a:cubicBezTo>
                      <a:pt x="81" y="43"/>
                      <a:pt x="73" y="44"/>
                      <a:pt x="66" y="47"/>
                    </a:cubicBezTo>
                    <a:cubicBezTo>
                      <a:pt x="59" y="49"/>
                      <a:pt x="53" y="53"/>
                      <a:pt x="46" y="54"/>
                    </a:cubicBezTo>
                    <a:cubicBezTo>
                      <a:pt x="42" y="55"/>
                      <a:pt x="38" y="54"/>
                      <a:pt x="35" y="53"/>
                    </a:cubicBezTo>
                    <a:cubicBezTo>
                      <a:pt x="32" y="51"/>
                      <a:pt x="30" y="48"/>
                      <a:pt x="27" y="46"/>
                    </a:cubicBezTo>
                    <a:cubicBezTo>
                      <a:pt x="23" y="45"/>
                      <a:pt x="16" y="47"/>
                      <a:pt x="11" y="47"/>
                    </a:cubicBezTo>
                    <a:cubicBezTo>
                      <a:pt x="9" y="48"/>
                      <a:pt x="8" y="48"/>
                      <a:pt x="6" y="47"/>
                    </a:cubicBezTo>
                    <a:cubicBezTo>
                      <a:pt x="4" y="46"/>
                      <a:pt x="2" y="44"/>
                      <a:pt x="0" y="46"/>
                    </a:cubicBezTo>
                  </a:path>
                </a:pathLst>
              </a:custGeom>
              <a:solidFill>
                <a:srgbClr val="F9D470"/>
              </a:solidFill>
              <a:ln w="9525">
                <a:noFill/>
                <a:round/>
                <a:headEnd/>
                <a:tailEnd/>
              </a:ln>
            </p:spPr>
            <p:txBody>
              <a:bodyPr/>
              <a:lstStyle/>
              <a:p>
                <a:endParaRPr lang="zh-CN" altLang="en-US"/>
              </a:p>
            </p:txBody>
          </p:sp>
          <p:sp>
            <p:nvSpPr>
              <p:cNvPr id="439" name="Freeform 105"/>
              <p:cNvSpPr>
                <a:spLocks/>
              </p:cNvSpPr>
              <p:nvPr/>
            </p:nvSpPr>
            <p:spPr bwMode="auto">
              <a:xfrm>
                <a:off x="4394" y="2184"/>
                <a:ext cx="44" cy="66"/>
              </a:xfrm>
              <a:custGeom>
                <a:avLst/>
                <a:gdLst/>
                <a:ahLst/>
                <a:cxnLst>
                  <a:cxn ang="0">
                    <a:pos x="1" y="17"/>
                  </a:cxn>
                  <a:cxn ang="0">
                    <a:pos x="3" y="32"/>
                  </a:cxn>
                  <a:cxn ang="0">
                    <a:pos x="8" y="26"/>
                  </a:cxn>
                  <a:cxn ang="0">
                    <a:pos x="13" y="23"/>
                  </a:cxn>
                  <a:cxn ang="0">
                    <a:pos x="17" y="12"/>
                  </a:cxn>
                  <a:cxn ang="0">
                    <a:pos x="22" y="8"/>
                  </a:cxn>
                  <a:cxn ang="0">
                    <a:pos x="16" y="0"/>
                  </a:cxn>
                  <a:cxn ang="0">
                    <a:pos x="14" y="9"/>
                  </a:cxn>
                  <a:cxn ang="0">
                    <a:pos x="5" y="15"/>
                  </a:cxn>
                </a:cxnLst>
                <a:rect l="0" t="0" r="r" b="b"/>
                <a:pathLst>
                  <a:path w="22" h="33">
                    <a:moveTo>
                      <a:pt x="1" y="17"/>
                    </a:moveTo>
                    <a:cubicBezTo>
                      <a:pt x="1" y="20"/>
                      <a:pt x="0" y="31"/>
                      <a:pt x="3" y="32"/>
                    </a:cubicBezTo>
                    <a:cubicBezTo>
                      <a:pt x="5" y="33"/>
                      <a:pt x="7" y="28"/>
                      <a:pt x="8" y="26"/>
                    </a:cubicBezTo>
                    <a:cubicBezTo>
                      <a:pt x="10" y="25"/>
                      <a:pt x="12" y="25"/>
                      <a:pt x="13" y="23"/>
                    </a:cubicBezTo>
                    <a:cubicBezTo>
                      <a:pt x="17" y="19"/>
                      <a:pt x="13" y="14"/>
                      <a:pt x="17" y="12"/>
                    </a:cubicBezTo>
                    <a:cubicBezTo>
                      <a:pt x="19" y="11"/>
                      <a:pt x="22" y="10"/>
                      <a:pt x="22" y="8"/>
                    </a:cubicBezTo>
                    <a:cubicBezTo>
                      <a:pt x="22" y="6"/>
                      <a:pt x="18" y="1"/>
                      <a:pt x="16" y="0"/>
                    </a:cubicBezTo>
                    <a:cubicBezTo>
                      <a:pt x="16" y="3"/>
                      <a:pt x="16" y="7"/>
                      <a:pt x="14" y="9"/>
                    </a:cubicBezTo>
                    <a:cubicBezTo>
                      <a:pt x="13" y="12"/>
                      <a:pt x="8" y="15"/>
                      <a:pt x="5" y="15"/>
                    </a:cubicBezTo>
                  </a:path>
                </a:pathLst>
              </a:custGeom>
              <a:solidFill>
                <a:srgbClr val="F9D470"/>
              </a:solidFill>
              <a:ln w="9525">
                <a:noFill/>
                <a:round/>
                <a:headEnd/>
                <a:tailEnd/>
              </a:ln>
            </p:spPr>
            <p:txBody>
              <a:bodyPr/>
              <a:lstStyle/>
              <a:p>
                <a:endParaRPr lang="zh-CN" altLang="en-US"/>
              </a:p>
            </p:txBody>
          </p:sp>
          <p:sp>
            <p:nvSpPr>
              <p:cNvPr id="440" name="Freeform 106"/>
              <p:cNvSpPr>
                <a:spLocks/>
              </p:cNvSpPr>
              <p:nvPr/>
            </p:nvSpPr>
            <p:spPr bwMode="auto">
              <a:xfrm>
                <a:off x="4428" y="2072"/>
                <a:ext cx="42" cy="58"/>
              </a:xfrm>
              <a:custGeom>
                <a:avLst/>
                <a:gdLst/>
                <a:ahLst/>
                <a:cxnLst>
                  <a:cxn ang="0">
                    <a:pos x="21" y="7"/>
                  </a:cxn>
                  <a:cxn ang="0">
                    <a:pos x="1" y="13"/>
                  </a:cxn>
                  <a:cxn ang="0">
                    <a:pos x="5" y="22"/>
                  </a:cxn>
                  <a:cxn ang="0">
                    <a:pos x="14" y="24"/>
                  </a:cxn>
                  <a:cxn ang="0">
                    <a:pos x="8" y="19"/>
                  </a:cxn>
                  <a:cxn ang="0">
                    <a:pos x="11" y="13"/>
                  </a:cxn>
                  <a:cxn ang="0">
                    <a:pos x="17" y="11"/>
                  </a:cxn>
                  <a:cxn ang="0">
                    <a:pos x="21" y="10"/>
                  </a:cxn>
                </a:cxnLst>
                <a:rect l="0" t="0" r="r" b="b"/>
                <a:pathLst>
                  <a:path w="21" h="29">
                    <a:moveTo>
                      <a:pt x="21" y="7"/>
                    </a:moveTo>
                    <a:cubicBezTo>
                      <a:pt x="18" y="0"/>
                      <a:pt x="2" y="6"/>
                      <a:pt x="1" y="13"/>
                    </a:cubicBezTo>
                    <a:cubicBezTo>
                      <a:pt x="0" y="17"/>
                      <a:pt x="2" y="19"/>
                      <a:pt x="5" y="22"/>
                    </a:cubicBezTo>
                    <a:cubicBezTo>
                      <a:pt x="8" y="25"/>
                      <a:pt x="10" y="29"/>
                      <a:pt x="14" y="24"/>
                    </a:cubicBezTo>
                    <a:cubicBezTo>
                      <a:pt x="11" y="25"/>
                      <a:pt x="9" y="21"/>
                      <a:pt x="8" y="19"/>
                    </a:cubicBezTo>
                    <a:cubicBezTo>
                      <a:pt x="7" y="16"/>
                      <a:pt x="9" y="15"/>
                      <a:pt x="11" y="13"/>
                    </a:cubicBezTo>
                    <a:cubicBezTo>
                      <a:pt x="13" y="11"/>
                      <a:pt x="14" y="12"/>
                      <a:pt x="17" y="11"/>
                    </a:cubicBezTo>
                    <a:cubicBezTo>
                      <a:pt x="18" y="11"/>
                      <a:pt x="20" y="8"/>
                      <a:pt x="21" y="10"/>
                    </a:cubicBezTo>
                  </a:path>
                </a:pathLst>
              </a:custGeom>
              <a:solidFill>
                <a:srgbClr val="F9D470"/>
              </a:solidFill>
              <a:ln w="9525">
                <a:noFill/>
                <a:round/>
                <a:headEnd/>
                <a:tailEnd/>
              </a:ln>
            </p:spPr>
            <p:txBody>
              <a:bodyPr/>
              <a:lstStyle/>
              <a:p>
                <a:endParaRPr lang="zh-CN" altLang="en-US"/>
              </a:p>
            </p:txBody>
          </p:sp>
          <p:sp>
            <p:nvSpPr>
              <p:cNvPr id="441" name="Freeform 107"/>
              <p:cNvSpPr>
                <a:spLocks/>
              </p:cNvSpPr>
              <p:nvPr/>
            </p:nvSpPr>
            <p:spPr bwMode="auto">
              <a:xfrm>
                <a:off x="4295" y="2156"/>
                <a:ext cx="125" cy="66"/>
              </a:xfrm>
              <a:custGeom>
                <a:avLst/>
                <a:gdLst/>
                <a:ahLst/>
                <a:cxnLst>
                  <a:cxn ang="0">
                    <a:pos x="0" y="14"/>
                  </a:cxn>
                  <a:cxn ang="0">
                    <a:pos x="2" y="21"/>
                  </a:cxn>
                  <a:cxn ang="0">
                    <a:pos x="3" y="28"/>
                  </a:cxn>
                  <a:cxn ang="0">
                    <a:pos x="14" y="29"/>
                  </a:cxn>
                  <a:cxn ang="0">
                    <a:pos x="37" y="17"/>
                  </a:cxn>
                  <a:cxn ang="0">
                    <a:pos x="55" y="22"/>
                  </a:cxn>
                  <a:cxn ang="0">
                    <a:pos x="60" y="0"/>
                  </a:cxn>
                  <a:cxn ang="0">
                    <a:pos x="52" y="11"/>
                  </a:cxn>
                  <a:cxn ang="0">
                    <a:pos x="47" y="8"/>
                  </a:cxn>
                  <a:cxn ang="0">
                    <a:pos x="37" y="7"/>
                  </a:cxn>
                  <a:cxn ang="0">
                    <a:pos x="27" y="10"/>
                  </a:cxn>
                  <a:cxn ang="0">
                    <a:pos x="21" y="18"/>
                  </a:cxn>
                  <a:cxn ang="0">
                    <a:pos x="3" y="15"/>
                  </a:cxn>
                </a:cxnLst>
                <a:rect l="0" t="0" r="r" b="b"/>
                <a:pathLst>
                  <a:path w="62" h="33">
                    <a:moveTo>
                      <a:pt x="0" y="14"/>
                    </a:moveTo>
                    <a:cubicBezTo>
                      <a:pt x="0" y="17"/>
                      <a:pt x="2" y="19"/>
                      <a:pt x="2" y="21"/>
                    </a:cubicBezTo>
                    <a:cubicBezTo>
                      <a:pt x="3" y="23"/>
                      <a:pt x="2" y="26"/>
                      <a:pt x="3" y="28"/>
                    </a:cubicBezTo>
                    <a:cubicBezTo>
                      <a:pt x="5" y="33"/>
                      <a:pt x="10" y="31"/>
                      <a:pt x="14" y="29"/>
                    </a:cubicBezTo>
                    <a:cubicBezTo>
                      <a:pt x="21" y="25"/>
                      <a:pt x="26" y="11"/>
                      <a:pt x="37" y="17"/>
                    </a:cubicBezTo>
                    <a:cubicBezTo>
                      <a:pt x="41" y="19"/>
                      <a:pt x="50" y="26"/>
                      <a:pt x="55" y="22"/>
                    </a:cubicBezTo>
                    <a:cubicBezTo>
                      <a:pt x="62" y="16"/>
                      <a:pt x="59" y="8"/>
                      <a:pt x="60" y="0"/>
                    </a:cubicBezTo>
                    <a:cubicBezTo>
                      <a:pt x="57" y="2"/>
                      <a:pt x="57" y="12"/>
                      <a:pt x="52" y="11"/>
                    </a:cubicBezTo>
                    <a:cubicBezTo>
                      <a:pt x="50" y="11"/>
                      <a:pt x="48" y="9"/>
                      <a:pt x="47" y="8"/>
                    </a:cubicBezTo>
                    <a:cubicBezTo>
                      <a:pt x="43" y="6"/>
                      <a:pt x="40" y="6"/>
                      <a:pt x="37" y="7"/>
                    </a:cubicBezTo>
                    <a:cubicBezTo>
                      <a:pt x="33" y="7"/>
                      <a:pt x="29" y="7"/>
                      <a:pt x="27" y="10"/>
                    </a:cubicBezTo>
                    <a:cubicBezTo>
                      <a:pt x="25" y="13"/>
                      <a:pt x="24" y="16"/>
                      <a:pt x="21" y="18"/>
                    </a:cubicBezTo>
                    <a:cubicBezTo>
                      <a:pt x="15" y="21"/>
                      <a:pt x="7" y="20"/>
                      <a:pt x="3" y="15"/>
                    </a:cubicBezTo>
                  </a:path>
                </a:pathLst>
              </a:custGeom>
              <a:solidFill>
                <a:srgbClr val="F9D470"/>
              </a:solidFill>
              <a:ln w="9525">
                <a:noFill/>
                <a:round/>
                <a:headEnd/>
                <a:tailEnd/>
              </a:ln>
            </p:spPr>
            <p:txBody>
              <a:bodyPr/>
              <a:lstStyle/>
              <a:p>
                <a:endParaRPr lang="zh-CN" altLang="en-US"/>
              </a:p>
            </p:txBody>
          </p:sp>
          <p:sp>
            <p:nvSpPr>
              <p:cNvPr id="442" name="Freeform 108"/>
              <p:cNvSpPr>
                <a:spLocks/>
              </p:cNvSpPr>
              <p:nvPr/>
            </p:nvSpPr>
            <p:spPr bwMode="auto">
              <a:xfrm>
                <a:off x="4365" y="2138"/>
                <a:ext cx="51" cy="56"/>
              </a:xfrm>
              <a:custGeom>
                <a:avLst/>
                <a:gdLst/>
                <a:ahLst/>
                <a:cxnLst>
                  <a:cxn ang="0">
                    <a:pos x="2" y="17"/>
                  </a:cxn>
                  <a:cxn ang="0">
                    <a:pos x="8" y="9"/>
                  </a:cxn>
                  <a:cxn ang="0">
                    <a:pos x="0" y="4"/>
                  </a:cxn>
                  <a:cxn ang="0">
                    <a:pos x="20" y="4"/>
                  </a:cxn>
                  <a:cxn ang="0">
                    <a:pos x="24" y="12"/>
                  </a:cxn>
                  <a:cxn ang="0">
                    <a:pos x="16" y="25"/>
                  </a:cxn>
                </a:cxnLst>
                <a:rect l="0" t="0" r="r" b="b"/>
                <a:pathLst>
                  <a:path w="25" h="28">
                    <a:moveTo>
                      <a:pt x="2" y="17"/>
                    </a:moveTo>
                    <a:cubicBezTo>
                      <a:pt x="5" y="17"/>
                      <a:pt x="9" y="12"/>
                      <a:pt x="8" y="9"/>
                    </a:cubicBezTo>
                    <a:cubicBezTo>
                      <a:pt x="7" y="4"/>
                      <a:pt x="2" y="6"/>
                      <a:pt x="0" y="4"/>
                    </a:cubicBezTo>
                    <a:cubicBezTo>
                      <a:pt x="7" y="3"/>
                      <a:pt x="13" y="0"/>
                      <a:pt x="20" y="4"/>
                    </a:cubicBezTo>
                    <a:cubicBezTo>
                      <a:pt x="23" y="6"/>
                      <a:pt x="24" y="8"/>
                      <a:pt x="24" y="12"/>
                    </a:cubicBezTo>
                    <a:cubicBezTo>
                      <a:pt x="25" y="16"/>
                      <a:pt x="23" y="28"/>
                      <a:pt x="16" y="25"/>
                    </a:cubicBezTo>
                  </a:path>
                </a:pathLst>
              </a:custGeom>
              <a:solidFill>
                <a:srgbClr val="F9D470"/>
              </a:solidFill>
              <a:ln w="9525">
                <a:noFill/>
                <a:round/>
                <a:headEnd/>
                <a:tailEnd/>
              </a:ln>
            </p:spPr>
            <p:txBody>
              <a:bodyPr/>
              <a:lstStyle/>
              <a:p>
                <a:endParaRPr lang="zh-CN" altLang="en-US"/>
              </a:p>
            </p:txBody>
          </p:sp>
          <p:sp>
            <p:nvSpPr>
              <p:cNvPr id="443" name="Freeform 109"/>
              <p:cNvSpPr>
                <a:spLocks/>
              </p:cNvSpPr>
              <p:nvPr/>
            </p:nvSpPr>
            <p:spPr bwMode="auto">
              <a:xfrm>
                <a:off x="4400" y="2062"/>
                <a:ext cx="284" cy="120"/>
              </a:xfrm>
              <a:custGeom>
                <a:avLst/>
                <a:gdLst/>
                <a:ahLst/>
                <a:cxnLst>
                  <a:cxn ang="0">
                    <a:pos x="8" y="60"/>
                  </a:cxn>
                  <a:cxn ang="0">
                    <a:pos x="8" y="51"/>
                  </a:cxn>
                  <a:cxn ang="0">
                    <a:pos x="13" y="43"/>
                  </a:cxn>
                  <a:cxn ang="0">
                    <a:pos x="30" y="42"/>
                  </a:cxn>
                  <a:cxn ang="0">
                    <a:pos x="41" y="54"/>
                  </a:cxn>
                  <a:cxn ang="0">
                    <a:pos x="63" y="58"/>
                  </a:cxn>
                  <a:cxn ang="0">
                    <a:pos x="118" y="51"/>
                  </a:cxn>
                  <a:cxn ang="0">
                    <a:pos x="138" y="36"/>
                  </a:cxn>
                  <a:cxn ang="0">
                    <a:pos x="133" y="23"/>
                  </a:cxn>
                  <a:cxn ang="0">
                    <a:pos x="128" y="9"/>
                  </a:cxn>
                  <a:cxn ang="0">
                    <a:pos x="126" y="2"/>
                  </a:cxn>
                  <a:cxn ang="0">
                    <a:pos x="120" y="1"/>
                  </a:cxn>
                  <a:cxn ang="0">
                    <a:pos x="110" y="2"/>
                  </a:cxn>
                  <a:cxn ang="0">
                    <a:pos x="98" y="4"/>
                  </a:cxn>
                  <a:cxn ang="0">
                    <a:pos x="117" y="15"/>
                  </a:cxn>
                  <a:cxn ang="0">
                    <a:pos x="116" y="29"/>
                  </a:cxn>
                  <a:cxn ang="0">
                    <a:pos x="115" y="36"/>
                  </a:cxn>
                  <a:cxn ang="0">
                    <a:pos x="91" y="44"/>
                  </a:cxn>
                  <a:cxn ang="0">
                    <a:pos x="68" y="45"/>
                  </a:cxn>
                  <a:cxn ang="0">
                    <a:pos x="57" y="45"/>
                  </a:cxn>
                  <a:cxn ang="0">
                    <a:pos x="49" y="38"/>
                  </a:cxn>
                  <a:cxn ang="0">
                    <a:pos x="36" y="37"/>
                  </a:cxn>
                  <a:cxn ang="0">
                    <a:pos x="21" y="37"/>
                  </a:cxn>
                  <a:cxn ang="0">
                    <a:pos x="0" y="43"/>
                  </a:cxn>
                </a:cxnLst>
                <a:rect l="0" t="0" r="r" b="b"/>
                <a:pathLst>
                  <a:path w="141" h="60">
                    <a:moveTo>
                      <a:pt x="8" y="60"/>
                    </a:moveTo>
                    <a:cubicBezTo>
                      <a:pt x="8" y="57"/>
                      <a:pt x="7" y="54"/>
                      <a:pt x="8" y="51"/>
                    </a:cubicBezTo>
                    <a:cubicBezTo>
                      <a:pt x="9" y="47"/>
                      <a:pt x="10" y="45"/>
                      <a:pt x="13" y="43"/>
                    </a:cubicBezTo>
                    <a:cubicBezTo>
                      <a:pt x="17" y="41"/>
                      <a:pt x="25" y="41"/>
                      <a:pt x="30" y="42"/>
                    </a:cubicBezTo>
                    <a:cubicBezTo>
                      <a:pt x="38" y="43"/>
                      <a:pt x="36" y="49"/>
                      <a:pt x="41" y="54"/>
                    </a:cubicBezTo>
                    <a:cubicBezTo>
                      <a:pt x="45" y="60"/>
                      <a:pt x="56" y="58"/>
                      <a:pt x="63" y="58"/>
                    </a:cubicBezTo>
                    <a:cubicBezTo>
                      <a:pt x="81" y="57"/>
                      <a:pt x="100" y="56"/>
                      <a:pt x="118" y="51"/>
                    </a:cubicBezTo>
                    <a:cubicBezTo>
                      <a:pt x="126" y="49"/>
                      <a:pt x="141" y="48"/>
                      <a:pt x="138" y="36"/>
                    </a:cubicBezTo>
                    <a:cubicBezTo>
                      <a:pt x="137" y="32"/>
                      <a:pt x="135" y="28"/>
                      <a:pt x="133" y="23"/>
                    </a:cubicBezTo>
                    <a:cubicBezTo>
                      <a:pt x="131" y="19"/>
                      <a:pt x="129" y="14"/>
                      <a:pt x="128" y="9"/>
                    </a:cubicBezTo>
                    <a:cubicBezTo>
                      <a:pt x="128" y="7"/>
                      <a:pt x="128" y="4"/>
                      <a:pt x="126" y="2"/>
                    </a:cubicBezTo>
                    <a:cubicBezTo>
                      <a:pt x="124" y="0"/>
                      <a:pt x="122" y="0"/>
                      <a:pt x="120" y="1"/>
                    </a:cubicBezTo>
                    <a:cubicBezTo>
                      <a:pt x="117" y="1"/>
                      <a:pt x="113" y="2"/>
                      <a:pt x="110" y="2"/>
                    </a:cubicBezTo>
                    <a:cubicBezTo>
                      <a:pt x="107" y="3"/>
                      <a:pt x="101" y="3"/>
                      <a:pt x="98" y="4"/>
                    </a:cubicBezTo>
                    <a:cubicBezTo>
                      <a:pt x="104" y="8"/>
                      <a:pt x="115" y="5"/>
                      <a:pt x="117" y="15"/>
                    </a:cubicBezTo>
                    <a:cubicBezTo>
                      <a:pt x="117" y="18"/>
                      <a:pt x="114" y="27"/>
                      <a:pt x="116" y="29"/>
                    </a:cubicBezTo>
                    <a:cubicBezTo>
                      <a:pt x="117" y="31"/>
                      <a:pt x="117" y="34"/>
                      <a:pt x="115" y="36"/>
                    </a:cubicBezTo>
                    <a:cubicBezTo>
                      <a:pt x="111" y="43"/>
                      <a:pt x="98" y="43"/>
                      <a:pt x="91" y="44"/>
                    </a:cubicBezTo>
                    <a:cubicBezTo>
                      <a:pt x="83" y="45"/>
                      <a:pt x="76" y="46"/>
                      <a:pt x="68" y="45"/>
                    </a:cubicBezTo>
                    <a:cubicBezTo>
                      <a:pt x="64" y="44"/>
                      <a:pt x="60" y="45"/>
                      <a:pt x="57" y="45"/>
                    </a:cubicBezTo>
                    <a:cubicBezTo>
                      <a:pt x="53" y="44"/>
                      <a:pt x="52" y="40"/>
                      <a:pt x="49" y="38"/>
                    </a:cubicBezTo>
                    <a:cubicBezTo>
                      <a:pt x="45" y="37"/>
                      <a:pt x="40" y="37"/>
                      <a:pt x="36" y="37"/>
                    </a:cubicBezTo>
                    <a:cubicBezTo>
                      <a:pt x="31" y="37"/>
                      <a:pt x="26" y="37"/>
                      <a:pt x="21" y="37"/>
                    </a:cubicBezTo>
                    <a:cubicBezTo>
                      <a:pt x="13" y="37"/>
                      <a:pt x="7" y="42"/>
                      <a:pt x="0" y="43"/>
                    </a:cubicBezTo>
                  </a:path>
                </a:pathLst>
              </a:custGeom>
              <a:solidFill>
                <a:srgbClr val="F9D470"/>
              </a:solidFill>
              <a:ln w="9525">
                <a:noFill/>
                <a:round/>
                <a:headEnd/>
                <a:tailEnd/>
              </a:ln>
            </p:spPr>
            <p:txBody>
              <a:bodyPr/>
              <a:lstStyle/>
              <a:p>
                <a:endParaRPr lang="zh-CN" altLang="en-US"/>
              </a:p>
            </p:txBody>
          </p:sp>
          <p:sp>
            <p:nvSpPr>
              <p:cNvPr id="444" name="Freeform 110"/>
              <p:cNvSpPr>
                <a:spLocks/>
              </p:cNvSpPr>
              <p:nvPr/>
            </p:nvSpPr>
            <p:spPr bwMode="auto">
              <a:xfrm>
                <a:off x="4347" y="2080"/>
                <a:ext cx="71" cy="56"/>
              </a:xfrm>
              <a:custGeom>
                <a:avLst/>
                <a:gdLst/>
                <a:ahLst/>
                <a:cxnLst>
                  <a:cxn ang="0">
                    <a:pos x="3" y="2"/>
                  </a:cxn>
                  <a:cxn ang="0">
                    <a:pos x="7" y="25"/>
                  </a:cxn>
                  <a:cxn ang="0">
                    <a:pos x="19" y="25"/>
                  </a:cxn>
                  <a:cxn ang="0">
                    <a:pos x="27" y="25"/>
                  </a:cxn>
                  <a:cxn ang="0">
                    <a:pos x="32" y="28"/>
                  </a:cxn>
                  <a:cxn ang="0">
                    <a:pos x="14" y="17"/>
                  </a:cxn>
                  <a:cxn ang="0">
                    <a:pos x="12" y="11"/>
                  </a:cxn>
                  <a:cxn ang="0">
                    <a:pos x="12" y="6"/>
                  </a:cxn>
                  <a:cxn ang="0">
                    <a:pos x="6" y="4"/>
                  </a:cxn>
                  <a:cxn ang="0">
                    <a:pos x="5" y="0"/>
                  </a:cxn>
                </a:cxnLst>
                <a:rect l="0" t="0" r="r" b="b"/>
                <a:pathLst>
                  <a:path w="35" h="28">
                    <a:moveTo>
                      <a:pt x="3" y="2"/>
                    </a:moveTo>
                    <a:cubicBezTo>
                      <a:pt x="5" y="9"/>
                      <a:pt x="0" y="21"/>
                      <a:pt x="7" y="25"/>
                    </a:cubicBezTo>
                    <a:cubicBezTo>
                      <a:pt x="10" y="28"/>
                      <a:pt x="15" y="25"/>
                      <a:pt x="19" y="25"/>
                    </a:cubicBezTo>
                    <a:cubicBezTo>
                      <a:pt x="21" y="24"/>
                      <a:pt x="24" y="25"/>
                      <a:pt x="27" y="25"/>
                    </a:cubicBezTo>
                    <a:cubicBezTo>
                      <a:pt x="28" y="26"/>
                      <a:pt x="30" y="28"/>
                      <a:pt x="32" y="28"/>
                    </a:cubicBezTo>
                    <a:cubicBezTo>
                      <a:pt x="35" y="17"/>
                      <a:pt x="18" y="23"/>
                      <a:pt x="14" y="17"/>
                    </a:cubicBezTo>
                    <a:cubicBezTo>
                      <a:pt x="13" y="16"/>
                      <a:pt x="12" y="13"/>
                      <a:pt x="12" y="11"/>
                    </a:cubicBezTo>
                    <a:cubicBezTo>
                      <a:pt x="11" y="10"/>
                      <a:pt x="12" y="8"/>
                      <a:pt x="12" y="6"/>
                    </a:cubicBezTo>
                    <a:cubicBezTo>
                      <a:pt x="11" y="5"/>
                      <a:pt x="7" y="5"/>
                      <a:pt x="6" y="4"/>
                    </a:cubicBezTo>
                    <a:cubicBezTo>
                      <a:pt x="5" y="3"/>
                      <a:pt x="5" y="1"/>
                      <a:pt x="5" y="0"/>
                    </a:cubicBezTo>
                  </a:path>
                </a:pathLst>
              </a:custGeom>
              <a:solidFill>
                <a:srgbClr val="F9D470"/>
              </a:solidFill>
              <a:ln w="9525">
                <a:noFill/>
                <a:round/>
                <a:headEnd/>
                <a:tailEnd/>
              </a:ln>
            </p:spPr>
            <p:txBody>
              <a:bodyPr/>
              <a:lstStyle/>
              <a:p>
                <a:endParaRPr lang="zh-CN" altLang="en-US"/>
              </a:p>
            </p:txBody>
          </p:sp>
          <p:sp>
            <p:nvSpPr>
              <p:cNvPr id="445" name="Freeform 111"/>
              <p:cNvSpPr>
                <a:spLocks/>
              </p:cNvSpPr>
              <p:nvPr/>
            </p:nvSpPr>
            <p:spPr bwMode="auto">
              <a:xfrm>
                <a:off x="4389" y="2024"/>
                <a:ext cx="27" cy="46"/>
              </a:xfrm>
              <a:custGeom>
                <a:avLst/>
                <a:gdLst/>
                <a:ahLst/>
                <a:cxnLst>
                  <a:cxn ang="0">
                    <a:pos x="8" y="0"/>
                  </a:cxn>
                  <a:cxn ang="0">
                    <a:pos x="2" y="15"/>
                  </a:cxn>
                  <a:cxn ang="0">
                    <a:pos x="1" y="21"/>
                  </a:cxn>
                  <a:cxn ang="0">
                    <a:pos x="6" y="20"/>
                  </a:cxn>
                  <a:cxn ang="0">
                    <a:pos x="12" y="18"/>
                  </a:cxn>
                  <a:cxn ang="0">
                    <a:pos x="11" y="14"/>
                  </a:cxn>
                  <a:cxn ang="0">
                    <a:pos x="9" y="4"/>
                  </a:cxn>
                  <a:cxn ang="0">
                    <a:pos x="11" y="1"/>
                  </a:cxn>
                </a:cxnLst>
                <a:rect l="0" t="0" r="r" b="b"/>
                <a:pathLst>
                  <a:path w="13" h="23">
                    <a:moveTo>
                      <a:pt x="8" y="0"/>
                    </a:moveTo>
                    <a:cubicBezTo>
                      <a:pt x="3" y="4"/>
                      <a:pt x="3" y="10"/>
                      <a:pt x="2" y="15"/>
                    </a:cubicBezTo>
                    <a:cubicBezTo>
                      <a:pt x="2" y="16"/>
                      <a:pt x="0" y="20"/>
                      <a:pt x="1" y="21"/>
                    </a:cubicBezTo>
                    <a:cubicBezTo>
                      <a:pt x="3" y="23"/>
                      <a:pt x="5" y="21"/>
                      <a:pt x="6" y="20"/>
                    </a:cubicBezTo>
                    <a:cubicBezTo>
                      <a:pt x="8" y="20"/>
                      <a:pt x="11" y="19"/>
                      <a:pt x="12" y="18"/>
                    </a:cubicBezTo>
                    <a:cubicBezTo>
                      <a:pt x="13" y="17"/>
                      <a:pt x="12" y="16"/>
                      <a:pt x="11" y="14"/>
                    </a:cubicBezTo>
                    <a:cubicBezTo>
                      <a:pt x="10" y="12"/>
                      <a:pt x="9" y="7"/>
                      <a:pt x="9" y="4"/>
                    </a:cubicBezTo>
                    <a:cubicBezTo>
                      <a:pt x="9" y="2"/>
                      <a:pt x="9" y="1"/>
                      <a:pt x="11" y="1"/>
                    </a:cubicBezTo>
                  </a:path>
                </a:pathLst>
              </a:custGeom>
              <a:solidFill>
                <a:srgbClr val="F9D470"/>
              </a:solidFill>
              <a:ln w="9525">
                <a:noFill/>
                <a:round/>
                <a:headEnd/>
                <a:tailEnd/>
              </a:ln>
            </p:spPr>
            <p:txBody>
              <a:bodyPr/>
              <a:lstStyle/>
              <a:p>
                <a:endParaRPr lang="zh-CN" altLang="en-US"/>
              </a:p>
            </p:txBody>
          </p:sp>
          <p:sp>
            <p:nvSpPr>
              <p:cNvPr id="446" name="Freeform 112"/>
              <p:cNvSpPr>
                <a:spLocks/>
              </p:cNvSpPr>
              <p:nvPr/>
            </p:nvSpPr>
            <p:spPr bwMode="auto">
              <a:xfrm>
                <a:off x="4406" y="2028"/>
                <a:ext cx="16" cy="36"/>
              </a:xfrm>
              <a:custGeom>
                <a:avLst/>
                <a:gdLst/>
                <a:ahLst/>
                <a:cxnLst>
                  <a:cxn ang="0">
                    <a:pos x="0" y="0"/>
                  </a:cxn>
                  <a:cxn ang="0">
                    <a:pos x="2" y="5"/>
                  </a:cxn>
                  <a:cxn ang="0">
                    <a:pos x="7" y="11"/>
                  </a:cxn>
                  <a:cxn ang="0">
                    <a:pos x="2" y="18"/>
                  </a:cxn>
                </a:cxnLst>
                <a:rect l="0" t="0" r="r" b="b"/>
                <a:pathLst>
                  <a:path w="8" h="18">
                    <a:moveTo>
                      <a:pt x="0" y="0"/>
                    </a:moveTo>
                    <a:cubicBezTo>
                      <a:pt x="1" y="2"/>
                      <a:pt x="1" y="4"/>
                      <a:pt x="2" y="5"/>
                    </a:cubicBezTo>
                    <a:cubicBezTo>
                      <a:pt x="3" y="8"/>
                      <a:pt x="7" y="9"/>
                      <a:pt x="7" y="11"/>
                    </a:cubicBezTo>
                    <a:cubicBezTo>
                      <a:pt x="8" y="13"/>
                      <a:pt x="4" y="17"/>
                      <a:pt x="2" y="18"/>
                    </a:cubicBezTo>
                  </a:path>
                </a:pathLst>
              </a:custGeom>
              <a:solidFill>
                <a:srgbClr val="F9D470"/>
              </a:solidFill>
              <a:ln w="9525">
                <a:noFill/>
                <a:round/>
                <a:headEnd/>
                <a:tailEnd/>
              </a:ln>
            </p:spPr>
            <p:txBody>
              <a:bodyPr/>
              <a:lstStyle/>
              <a:p>
                <a:endParaRPr lang="zh-CN" altLang="en-US"/>
              </a:p>
            </p:txBody>
          </p:sp>
          <p:sp>
            <p:nvSpPr>
              <p:cNvPr id="447" name="Freeform 113"/>
              <p:cNvSpPr>
                <a:spLocks/>
              </p:cNvSpPr>
              <p:nvPr/>
            </p:nvSpPr>
            <p:spPr bwMode="auto">
              <a:xfrm>
                <a:off x="4414" y="1942"/>
                <a:ext cx="32" cy="34"/>
              </a:xfrm>
              <a:custGeom>
                <a:avLst/>
                <a:gdLst/>
                <a:ahLst/>
                <a:cxnLst>
                  <a:cxn ang="0">
                    <a:pos x="15" y="4"/>
                  </a:cxn>
                  <a:cxn ang="0">
                    <a:pos x="4" y="5"/>
                  </a:cxn>
                  <a:cxn ang="0">
                    <a:pos x="16" y="17"/>
                  </a:cxn>
                  <a:cxn ang="0">
                    <a:pos x="9" y="9"/>
                  </a:cxn>
                  <a:cxn ang="0">
                    <a:pos x="14" y="6"/>
                  </a:cxn>
                </a:cxnLst>
                <a:rect l="0" t="0" r="r" b="b"/>
                <a:pathLst>
                  <a:path w="16" h="17">
                    <a:moveTo>
                      <a:pt x="15" y="4"/>
                    </a:moveTo>
                    <a:cubicBezTo>
                      <a:pt x="13" y="0"/>
                      <a:pt x="5" y="2"/>
                      <a:pt x="4" y="5"/>
                    </a:cubicBezTo>
                    <a:cubicBezTo>
                      <a:pt x="0" y="13"/>
                      <a:pt x="12" y="14"/>
                      <a:pt x="16" y="17"/>
                    </a:cubicBezTo>
                    <a:cubicBezTo>
                      <a:pt x="15" y="15"/>
                      <a:pt x="9" y="13"/>
                      <a:pt x="9" y="9"/>
                    </a:cubicBezTo>
                    <a:cubicBezTo>
                      <a:pt x="9" y="7"/>
                      <a:pt x="12" y="6"/>
                      <a:pt x="14" y="6"/>
                    </a:cubicBezTo>
                  </a:path>
                </a:pathLst>
              </a:custGeom>
              <a:solidFill>
                <a:srgbClr val="F9D470"/>
              </a:solidFill>
              <a:ln w="9525">
                <a:noFill/>
                <a:round/>
                <a:headEnd/>
                <a:tailEnd/>
              </a:ln>
            </p:spPr>
            <p:txBody>
              <a:bodyPr/>
              <a:lstStyle/>
              <a:p>
                <a:endParaRPr lang="zh-CN" altLang="en-US"/>
              </a:p>
            </p:txBody>
          </p:sp>
          <p:sp>
            <p:nvSpPr>
              <p:cNvPr id="448" name="Freeform 114"/>
              <p:cNvSpPr>
                <a:spLocks/>
              </p:cNvSpPr>
              <p:nvPr/>
            </p:nvSpPr>
            <p:spPr bwMode="auto">
              <a:xfrm>
                <a:off x="4287" y="2008"/>
                <a:ext cx="105" cy="104"/>
              </a:xfrm>
              <a:custGeom>
                <a:avLst/>
                <a:gdLst/>
                <a:ahLst/>
                <a:cxnLst>
                  <a:cxn ang="0">
                    <a:pos x="2" y="29"/>
                  </a:cxn>
                  <a:cxn ang="0">
                    <a:pos x="2" y="36"/>
                  </a:cxn>
                  <a:cxn ang="0">
                    <a:pos x="2" y="41"/>
                  </a:cxn>
                  <a:cxn ang="0">
                    <a:pos x="1" y="45"/>
                  </a:cxn>
                  <a:cxn ang="0">
                    <a:pos x="15" y="37"/>
                  </a:cxn>
                  <a:cxn ang="0">
                    <a:pos x="33" y="27"/>
                  </a:cxn>
                  <a:cxn ang="0">
                    <a:pos x="46" y="27"/>
                  </a:cxn>
                  <a:cxn ang="0">
                    <a:pos x="49" y="9"/>
                  </a:cxn>
                  <a:cxn ang="0">
                    <a:pos x="52" y="8"/>
                  </a:cxn>
                  <a:cxn ang="0">
                    <a:pos x="50" y="3"/>
                  </a:cxn>
                  <a:cxn ang="0">
                    <a:pos x="43" y="2"/>
                  </a:cxn>
                  <a:cxn ang="0">
                    <a:pos x="33" y="4"/>
                  </a:cxn>
                  <a:cxn ang="0">
                    <a:pos x="29" y="7"/>
                  </a:cxn>
                  <a:cxn ang="0">
                    <a:pos x="35" y="9"/>
                  </a:cxn>
                  <a:cxn ang="0">
                    <a:pos x="35" y="15"/>
                  </a:cxn>
                  <a:cxn ang="0">
                    <a:pos x="22" y="23"/>
                  </a:cxn>
                  <a:cxn ang="0">
                    <a:pos x="16" y="27"/>
                  </a:cxn>
                  <a:cxn ang="0">
                    <a:pos x="13" y="32"/>
                  </a:cxn>
                  <a:cxn ang="0">
                    <a:pos x="5" y="29"/>
                  </a:cxn>
                </a:cxnLst>
                <a:rect l="0" t="0" r="r" b="b"/>
                <a:pathLst>
                  <a:path w="52" h="52">
                    <a:moveTo>
                      <a:pt x="2" y="29"/>
                    </a:moveTo>
                    <a:cubicBezTo>
                      <a:pt x="0" y="30"/>
                      <a:pt x="1" y="34"/>
                      <a:pt x="2" y="36"/>
                    </a:cubicBezTo>
                    <a:cubicBezTo>
                      <a:pt x="2" y="38"/>
                      <a:pt x="2" y="39"/>
                      <a:pt x="2" y="41"/>
                    </a:cubicBezTo>
                    <a:cubicBezTo>
                      <a:pt x="2" y="42"/>
                      <a:pt x="0" y="43"/>
                      <a:pt x="1" y="45"/>
                    </a:cubicBezTo>
                    <a:cubicBezTo>
                      <a:pt x="3" y="52"/>
                      <a:pt x="13" y="39"/>
                      <a:pt x="15" y="37"/>
                    </a:cubicBezTo>
                    <a:cubicBezTo>
                      <a:pt x="19" y="33"/>
                      <a:pt x="27" y="28"/>
                      <a:pt x="33" y="27"/>
                    </a:cubicBezTo>
                    <a:cubicBezTo>
                      <a:pt x="37" y="26"/>
                      <a:pt x="42" y="29"/>
                      <a:pt x="46" y="27"/>
                    </a:cubicBezTo>
                    <a:cubicBezTo>
                      <a:pt x="52" y="25"/>
                      <a:pt x="46" y="14"/>
                      <a:pt x="49" y="9"/>
                    </a:cubicBezTo>
                    <a:cubicBezTo>
                      <a:pt x="50" y="9"/>
                      <a:pt x="52" y="8"/>
                      <a:pt x="52" y="8"/>
                    </a:cubicBezTo>
                    <a:cubicBezTo>
                      <a:pt x="52" y="7"/>
                      <a:pt x="51" y="4"/>
                      <a:pt x="50" y="3"/>
                    </a:cubicBezTo>
                    <a:cubicBezTo>
                      <a:pt x="48" y="0"/>
                      <a:pt x="46" y="1"/>
                      <a:pt x="43" y="2"/>
                    </a:cubicBezTo>
                    <a:cubicBezTo>
                      <a:pt x="40" y="4"/>
                      <a:pt x="36" y="4"/>
                      <a:pt x="33" y="4"/>
                    </a:cubicBezTo>
                    <a:cubicBezTo>
                      <a:pt x="30" y="4"/>
                      <a:pt x="23" y="4"/>
                      <a:pt x="29" y="7"/>
                    </a:cubicBezTo>
                    <a:cubicBezTo>
                      <a:pt x="31" y="8"/>
                      <a:pt x="34" y="7"/>
                      <a:pt x="35" y="9"/>
                    </a:cubicBezTo>
                    <a:cubicBezTo>
                      <a:pt x="37" y="10"/>
                      <a:pt x="36" y="13"/>
                      <a:pt x="35" y="15"/>
                    </a:cubicBezTo>
                    <a:cubicBezTo>
                      <a:pt x="32" y="21"/>
                      <a:pt x="27" y="20"/>
                      <a:pt x="22" y="23"/>
                    </a:cubicBezTo>
                    <a:cubicBezTo>
                      <a:pt x="20" y="24"/>
                      <a:pt x="18" y="25"/>
                      <a:pt x="16" y="27"/>
                    </a:cubicBezTo>
                    <a:cubicBezTo>
                      <a:pt x="15" y="29"/>
                      <a:pt x="15" y="31"/>
                      <a:pt x="13" y="32"/>
                    </a:cubicBezTo>
                    <a:cubicBezTo>
                      <a:pt x="10" y="36"/>
                      <a:pt x="6" y="33"/>
                      <a:pt x="5" y="29"/>
                    </a:cubicBezTo>
                  </a:path>
                </a:pathLst>
              </a:custGeom>
              <a:solidFill>
                <a:srgbClr val="F9D470"/>
              </a:solidFill>
              <a:ln w="9525">
                <a:noFill/>
                <a:round/>
                <a:headEnd/>
                <a:tailEnd/>
              </a:ln>
            </p:spPr>
            <p:txBody>
              <a:bodyPr/>
              <a:lstStyle/>
              <a:p>
                <a:endParaRPr lang="zh-CN" altLang="en-US"/>
              </a:p>
            </p:txBody>
          </p:sp>
          <p:sp>
            <p:nvSpPr>
              <p:cNvPr id="449" name="Freeform 115"/>
              <p:cNvSpPr>
                <a:spLocks/>
              </p:cNvSpPr>
              <p:nvPr/>
            </p:nvSpPr>
            <p:spPr bwMode="auto">
              <a:xfrm>
                <a:off x="4371" y="1934"/>
                <a:ext cx="285" cy="116"/>
              </a:xfrm>
              <a:custGeom>
                <a:avLst/>
                <a:gdLst/>
                <a:ahLst/>
                <a:cxnLst>
                  <a:cxn ang="0">
                    <a:pos x="5" y="58"/>
                  </a:cxn>
                  <a:cxn ang="0">
                    <a:pos x="8" y="48"/>
                  </a:cxn>
                  <a:cxn ang="0">
                    <a:pos x="15" y="41"/>
                  </a:cxn>
                  <a:cxn ang="0">
                    <a:pos x="33" y="42"/>
                  </a:cxn>
                  <a:cxn ang="0">
                    <a:pos x="43" y="53"/>
                  </a:cxn>
                  <a:cxn ang="0">
                    <a:pos x="59" y="54"/>
                  </a:cxn>
                  <a:cxn ang="0">
                    <a:pos x="87" y="50"/>
                  </a:cxn>
                  <a:cxn ang="0">
                    <a:pos x="115" y="49"/>
                  </a:cxn>
                  <a:cxn ang="0">
                    <a:pos x="141" y="37"/>
                  </a:cxn>
                  <a:cxn ang="0">
                    <a:pos x="136" y="23"/>
                  </a:cxn>
                  <a:cxn ang="0">
                    <a:pos x="133" y="14"/>
                  </a:cxn>
                  <a:cxn ang="0">
                    <a:pos x="131" y="5"/>
                  </a:cxn>
                  <a:cxn ang="0">
                    <a:pos x="118" y="6"/>
                  </a:cxn>
                  <a:cxn ang="0">
                    <a:pos x="103" y="9"/>
                  </a:cxn>
                  <a:cxn ang="0">
                    <a:pos x="91" y="11"/>
                  </a:cxn>
                  <a:cxn ang="0">
                    <a:pos x="100" y="12"/>
                  </a:cxn>
                  <a:cxn ang="0">
                    <a:pos x="110" y="14"/>
                  </a:cxn>
                  <a:cxn ang="0">
                    <a:pos x="120" y="25"/>
                  </a:cxn>
                  <a:cxn ang="0">
                    <a:pos x="111" y="39"/>
                  </a:cxn>
                  <a:cxn ang="0">
                    <a:pos x="95" y="40"/>
                  </a:cxn>
                  <a:cxn ang="0">
                    <a:pos x="67" y="45"/>
                  </a:cxn>
                  <a:cxn ang="0">
                    <a:pos x="55" y="46"/>
                  </a:cxn>
                  <a:cxn ang="0">
                    <a:pos x="46" y="39"/>
                  </a:cxn>
                  <a:cxn ang="0">
                    <a:pos x="21" y="34"/>
                  </a:cxn>
                  <a:cxn ang="0">
                    <a:pos x="0" y="41"/>
                  </a:cxn>
                </a:cxnLst>
                <a:rect l="0" t="0" r="r" b="b"/>
                <a:pathLst>
                  <a:path w="141" h="58">
                    <a:moveTo>
                      <a:pt x="5" y="58"/>
                    </a:moveTo>
                    <a:cubicBezTo>
                      <a:pt x="7" y="55"/>
                      <a:pt x="7" y="52"/>
                      <a:pt x="8" y="48"/>
                    </a:cubicBezTo>
                    <a:cubicBezTo>
                      <a:pt x="10" y="45"/>
                      <a:pt x="12" y="43"/>
                      <a:pt x="15" y="41"/>
                    </a:cubicBezTo>
                    <a:cubicBezTo>
                      <a:pt x="21" y="38"/>
                      <a:pt x="28" y="38"/>
                      <a:pt x="33" y="42"/>
                    </a:cubicBezTo>
                    <a:cubicBezTo>
                      <a:pt x="38" y="44"/>
                      <a:pt x="38" y="51"/>
                      <a:pt x="43" y="53"/>
                    </a:cubicBezTo>
                    <a:cubicBezTo>
                      <a:pt x="48" y="56"/>
                      <a:pt x="54" y="54"/>
                      <a:pt x="59" y="54"/>
                    </a:cubicBezTo>
                    <a:cubicBezTo>
                      <a:pt x="69" y="53"/>
                      <a:pt x="78" y="51"/>
                      <a:pt x="87" y="50"/>
                    </a:cubicBezTo>
                    <a:cubicBezTo>
                      <a:pt x="96" y="49"/>
                      <a:pt x="106" y="49"/>
                      <a:pt x="115" y="49"/>
                    </a:cubicBezTo>
                    <a:cubicBezTo>
                      <a:pt x="124" y="50"/>
                      <a:pt x="141" y="49"/>
                      <a:pt x="141" y="37"/>
                    </a:cubicBezTo>
                    <a:cubicBezTo>
                      <a:pt x="140" y="32"/>
                      <a:pt x="138" y="27"/>
                      <a:pt x="136" y="23"/>
                    </a:cubicBezTo>
                    <a:cubicBezTo>
                      <a:pt x="135" y="20"/>
                      <a:pt x="134" y="17"/>
                      <a:pt x="133" y="14"/>
                    </a:cubicBezTo>
                    <a:cubicBezTo>
                      <a:pt x="133" y="11"/>
                      <a:pt x="132" y="8"/>
                      <a:pt x="131" y="5"/>
                    </a:cubicBezTo>
                    <a:cubicBezTo>
                      <a:pt x="129" y="0"/>
                      <a:pt x="122" y="5"/>
                      <a:pt x="118" y="6"/>
                    </a:cubicBezTo>
                    <a:cubicBezTo>
                      <a:pt x="114" y="8"/>
                      <a:pt x="108" y="8"/>
                      <a:pt x="103" y="9"/>
                    </a:cubicBezTo>
                    <a:cubicBezTo>
                      <a:pt x="99" y="10"/>
                      <a:pt x="95" y="10"/>
                      <a:pt x="91" y="11"/>
                    </a:cubicBezTo>
                    <a:cubicBezTo>
                      <a:pt x="93" y="12"/>
                      <a:pt x="97" y="11"/>
                      <a:pt x="100" y="12"/>
                    </a:cubicBezTo>
                    <a:cubicBezTo>
                      <a:pt x="103" y="12"/>
                      <a:pt x="106" y="13"/>
                      <a:pt x="110" y="14"/>
                    </a:cubicBezTo>
                    <a:cubicBezTo>
                      <a:pt x="115" y="16"/>
                      <a:pt x="119" y="19"/>
                      <a:pt x="120" y="25"/>
                    </a:cubicBezTo>
                    <a:cubicBezTo>
                      <a:pt x="121" y="31"/>
                      <a:pt x="116" y="36"/>
                      <a:pt x="111" y="39"/>
                    </a:cubicBezTo>
                    <a:cubicBezTo>
                      <a:pt x="106" y="41"/>
                      <a:pt x="101" y="40"/>
                      <a:pt x="95" y="40"/>
                    </a:cubicBezTo>
                    <a:cubicBezTo>
                      <a:pt x="85" y="41"/>
                      <a:pt x="76" y="42"/>
                      <a:pt x="67" y="45"/>
                    </a:cubicBezTo>
                    <a:cubicBezTo>
                      <a:pt x="63" y="46"/>
                      <a:pt x="59" y="47"/>
                      <a:pt x="55" y="46"/>
                    </a:cubicBezTo>
                    <a:cubicBezTo>
                      <a:pt x="51" y="44"/>
                      <a:pt x="49" y="41"/>
                      <a:pt x="46" y="39"/>
                    </a:cubicBezTo>
                    <a:cubicBezTo>
                      <a:pt x="38" y="33"/>
                      <a:pt x="30" y="32"/>
                      <a:pt x="21" y="34"/>
                    </a:cubicBezTo>
                    <a:cubicBezTo>
                      <a:pt x="13" y="35"/>
                      <a:pt x="8" y="41"/>
                      <a:pt x="0" y="41"/>
                    </a:cubicBezTo>
                  </a:path>
                </a:pathLst>
              </a:custGeom>
              <a:solidFill>
                <a:srgbClr val="F9D470"/>
              </a:solidFill>
              <a:ln w="9525">
                <a:noFill/>
                <a:round/>
                <a:headEnd/>
                <a:tailEnd/>
              </a:ln>
            </p:spPr>
            <p:txBody>
              <a:bodyPr/>
              <a:lstStyle/>
              <a:p>
                <a:endParaRPr lang="zh-CN" altLang="en-US"/>
              </a:p>
            </p:txBody>
          </p:sp>
          <p:sp>
            <p:nvSpPr>
              <p:cNvPr id="450" name="Freeform 116"/>
              <p:cNvSpPr>
                <a:spLocks/>
              </p:cNvSpPr>
              <p:nvPr/>
            </p:nvSpPr>
            <p:spPr bwMode="auto">
              <a:xfrm>
                <a:off x="4333" y="1944"/>
                <a:ext cx="24" cy="50"/>
              </a:xfrm>
              <a:custGeom>
                <a:avLst/>
                <a:gdLst/>
                <a:ahLst/>
                <a:cxnLst>
                  <a:cxn ang="0">
                    <a:pos x="11" y="5"/>
                  </a:cxn>
                  <a:cxn ang="0">
                    <a:pos x="0" y="11"/>
                  </a:cxn>
                  <a:cxn ang="0">
                    <a:pos x="11" y="20"/>
                  </a:cxn>
                  <a:cxn ang="0">
                    <a:pos x="7" y="11"/>
                  </a:cxn>
                  <a:cxn ang="0">
                    <a:pos x="12" y="6"/>
                  </a:cxn>
                </a:cxnLst>
                <a:rect l="0" t="0" r="r" b="b"/>
                <a:pathLst>
                  <a:path w="12" h="25">
                    <a:moveTo>
                      <a:pt x="11" y="5"/>
                    </a:moveTo>
                    <a:cubicBezTo>
                      <a:pt x="8" y="0"/>
                      <a:pt x="0" y="6"/>
                      <a:pt x="0" y="11"/>
                    </a:cubicBezTo>
                    <a:cubicBezTo>
                      <a:pt x="0" y="15"/>
                      <a:pt x="6" y="25"/>
                      <a:pt x="11" y="20"/>
                    </a:cubicBezTo>
                    <a:cubicBezTo>
                      <a:pt x="9" y="19"/>
                      <a:pt x="5" y="14"/>
                      <a:pt x="7" y="11"/>
                    </a:cubicBezTo>
                    <a:cubicBezTo>
                      <a:pt x="8" y="9"/>
                      <a:pt x="12" y="10"/>
                      <a:pt x="12" y="6"/>
                    </a:cubicBezTo>
                  </a:path>
                </a:pathLst>
              </a:custGeom>
              <a:solidFill>
                <a:srgbClr val="F9D470"/>
              </a:solidFill>
              <a:ln w="9525">
                <a:noFill/>
                <a:round/>
                <a:headEnd/>
                <a:tailEnd/>
              </a:ln>
            </p:spPr>
            <p:txBody>
              <a:bodyPr/>
              <a:lstStyle/>
              <a:p>
                <a:endParaRPr lang="zh-CN" altLang="en-US"/>
              </a:p>
            </p:txBody>
          </p:sp>
          <p:sp>
            <p:nvSpPr>
              <p:cNvPr id="451" name="Freeform 117"/>
              <p:cNvSpPr>
                <a:spLocks/>
              </p:cNvSpPr>
              <p:nvPr/>
            </p:nvSpPr>
            <p:spPr bwMode="auto">
              <a:xfrm>
                <a:off x="4329" y="1978"/>
                <a:ext cx="73" cy="38"/>
              </a:xfrm>
              <a:custGeom>
                <a:avLst/>
                <a:gdLst/>
                <a:ahLst/>
                <a:cxnLst>
                  <a:cxn ang="0">
                    <a:pos x="0" y="0"/>
                  </a:cxn>
                  <a:cxn ang="0">
                    <a:pos x="0" y="5"/>
                  </a:cxn>
                  <a:cxn ang="0">
                    <a:pos x="4" y="11"/>
                  </a:cxn>
                  <a:cxn ang="0">
                    <a:pos x="14" y="13"/>
                  </a:cxn>
                  <a:cxn ang="0">
                    <a:pos x="25" y="13"/>
                  </a:cxn>
                  <a:cxn ang="0">
                    <a:pos x="32" y="19"/>
                  </a:cxn>
                  <a:cxn ang="0">
                    <a:pos x="35" y="12"/>
                  </a:cxn>
                  <a:cxn ang="0">
                    <a:pos x="26" y="8"/>
                  </a:cxn>
                  <a:cxn ang="0">
                    <a:pos x="11" y="9"/>
                  </a:cxn>
                  <a:cxn ang="0">
                    <a:pos x="2" y="0"/>
                  </a:cxn>
                </a:cxnLst>
                <a:rect l="0" t="0" r="r" b="b"/>
                <a:pathLst>
                  <a:path w="36" h="19">
                    <a:moveTo>
                      <a:pt x="0" y="0"/>
                    </a:moveTo>
                    <a:cubicBezTo>
                      <a:pt x="0" y="2"/>
                      <a:pt x="0" y="4"/>
                      <a:pt x="0" y="5"/>
                    </a:cubicBezTo>
                    <a:cubicBezTo>
                      <a:pt x="0" y="8"/>
                      <a:pt x="2" y="10"/>
                      <a:pt x="4" y="11"/>
                    </a:cubicBezTo>
                    <a:cubicBezTo>
                      <a:pt x="8" y="13"/>
                      <a:pt x="10" y="14"/>
                      <a:pt x="14" y="13"/>
                    </a:cubicBezTo>
                    <a:cubicBezTo>
                      <a:pt x="18" y="12"/>
                      <a:pt x="21" y="11"/>
                      <a:pt x="25" y="13"/>
                    </a:cubicBezTo>
                    <a:cubicBezTo>
                      <a:pt x="27" y="14"/>
                      <a:pt x="30" y="18"/>
                      <a:pt x="32" y="19"/>
                    </a:cubicBezTo>
                    <a:cubicBezTo>
                      <a:pt x="34" y="17"/>
                      <a:pt x="36" y="15"/>
                      <a:pt x="35" y="12"/>
                    </a:cubicBezTo>
                    <a:cubicBezTo>
                      <a:pt x="32" y="8"/>
                      <a:pt x="30" y="8"/>
                      <a:pt x="26" y="8"/>
                    </a:cubicBezTo>
                    <a:cubicBezTo>
                      <a:pt x="20" y="8"/>
                      <a:pt x="16" y="10"/>
                      <a:pt x="11" y="9"/>
                    </a:cubicBezTo>
                    <a:cubicBezTo>
                      <a:pt x="8" y="8"/>
                      <a:pt x="0" y="3"/>
                      <a:pt x="2" y="0"/>
                    </a:cubicBezTo>
                  </a:path>
                </a:pathLst>
              </a:custGeom>
              <a:solidFill>
                <a:srgbClr val="F9D470"/>
              </a:solidFill>
              <a:ln w="9525">
                <a:noFill/>
                <a:round/>
                <a:headEnd/>
                <a:tailEnd/>
              </a:ln>
            </p:spPr>
            <p:txBody>
              <a:bodyPr/>
              <a:lstStyle/>
              <a:p>
                <a:endParaRPr lang="zh-CN" altLang="en-US"/>
              </a:p>
            </p:txBody>
          </p:sp>
          <p:sp>
            <p:nvSpPr>
              <p:cNvPr id="452" name="Freeform 118"/>
              <p:cNvSpPr>
                <a:spLocks/>
              </p:cNvSpPr>
              <p:nvPr/>
            </p:nvSpPr>
            <p:spPr bwMode="auto">
              <a:xfrm>
                <a:off x="4365" y="1888"/>
                <a:ext cx="53" cy="78"/>
              </a:xfrm>
              <a:custGeom>
                <a:avLst/>
                <a:gdLst/>
                <a:ahLst/>
                <a:cxnLst>
                  <a:cxn ang="0">
                    <a:pos x="8" y="23"/>
                  </a:cxn>
                  <a:cxn ang="0">
                    <a:pos x="10" y="8"/>
                  </a:cxn>
                  <a:cxn ang="0">
                    <a:pos x="14" y="0"/>
                  </a:cxn>
                  <a:cxn ang="0">
                    <a:pos x="13" y="8"/>
                  </a:cxn>
                  <a:cxn ang="0">
                    <a:pos x="15" y="19"/>
                  </a:cxn>
                  <a:cxn ang="0">
                    <a:pos x="26" y="27"/>
                  </a:cxn>
                  <a:cxn ang="0">
                    <a:pos x="25" y="39"/>
                  </a:cxn>
                  <a:cxn ang="0">
                    <a:pos x="12" y="29"/>
                  </a:cxn>
                  <a:cxn ang="0">
                    <a:pos x="5" y="30"/>
                  </a:cxn>
                  <a:cxn ang="0">
                    <a:pos x="0" y="27"/>
                  </a:cxn>
                </a:cxnLst>
                <a:rect l="0" t="0" r="r" b="b"/>
                <a:pathLst>
                  <a:path w="26" h="39">
                    <a:moveTo>
                      <a:pt x="8" y="23"/>
                    </a:moveTo>
                    <a:cubicBezTo>
                      <a:pt x="8" y="18"/>
                      <a:pt x="8" y="13"/>
                      <a:pt x="10" y="8"/>
                    </a:cubicBezTo>
                    <a:cubicBezTo>
                      <a:pt x="11" y="6"/>
                      <a:pt x="12" y="0"/>
                      <a:pt x="14" y="0"/>
                    </a:cubicBezTo>
                    <a:cubicBezTo>
                      <a:pt x="15" y="2"/>
                      <a:pt x="13" y="5"/>
                      <a:pt x="13" y="8"/>
                    </a:cubicBezTo>
                    <a:cubicBezTo>
                      <a:pt x="13" y="11"/>
                      <a:pt x="13" y="15"/>
                      <a:pt x="15" y="19"/>
                    </a:cubicBezTo>
                    <a:cubicBezTo>
                      <a:pt x="17" y="23"/>
                      <a:pt x="22" y="25"/>
                      <a:pt x="26" y="27"/>
                    </a:cubicBezTo>
                    <a:cubicBezTo>
                      <a:pt x="22" y="30"/>
                      <a:pt x="22" y="35"/>
                      <a:pt x="25" y="39"/>
                    </a:cubicBezTo>
                    <a:cubicBezTo>
                      <a:pt x="20" y="35"/>
                      <a:pt x="19" y="26"/>
                      <a:pt x="12" y="29"/>
                    </a:cubicBezTo>
                    <a:cubicBezTo>
                      <a:pt x="10" y="30"/>
                      <a:pt x="8" y="31"/>
                      <a:pt x="5" y="30"/>
                    </a:cubicBezTo>
                    <a:cubicBezTo>
                      <a:pt x="3" y="30"/>
                      <a:pt x="2" y="27"/>
                      <a:pt x="0" y="27"/>
                    </a:cubicBezTo>
                  </a:path>
                </a:pathLst>
              </a:custGeom>
              <a:solidFill>
                <a:srgbClr val="F9D470"/>
              </a:solidFill>
              <a:ln w="9525">
                <a:noFill/>
                <a:round/>
                <a:headEnd/>
                <a:tailEnd/>
              </a:ln>
            </p:spPr>
            <p:txBody>
              <a:bodyPr/>
              <a:lstStyle/>
              <a:p>
                <a:endParaRPr lang="zh-CN" altLang="en-US"/>
              </a:p>
            </p:txBody>
          </p:sp>
          <p:sp>
            <p:nvSpPr>
              <p:cNvPr id="453" name="Freeform 119"/>
              <p:cNvSpPr>
                <a:spLocks/>
              </p:cNvSpPr>
              <p:nvPr/>
            </p:nvSpPr>
            <p:spPr bwMode="auto">
              <a:xfrm>
                <a:off x="4430" y="1906"/>
                <a:ext cx="30" cy="16"/>
              </a:xfrm>
              <a:custGeom>
                <a:avLst/>
                <a:gdLst/>
                <a:ahLst/>
                <a:cxnLst>
                  <a:cxn ang="0">
                    <a:pos x="0" y="2"/>
                  </a:cxn>
                  <a:cxn ang="0">
                    <a:pos x="15" y="8"/>
                  </a:cxn>
                </a:cxnLst>
                <a:rect l="0" t="0" r="r" b="b"/>
                <a:pathLst>
                  <a:path w="15" h="8">
                    <a:moveTo>
                      <a:pt x="0" y="2"/>
                    </a:moveTo>
                    <a:cubicBezTo>
                      <a:pt x="6" y="0"/>
                      <a:pt x="14" y="2"/>
                      <a:pt x="15" y="8"/>
                    </a:cubicBezTo>
                  </a:path>
                </a:pathLst>
              </a:custGeom>
              <a:solidFill>
                <a:srgbClr val="F9D470"/>
              </a:solidFill>
              <a:ln w="9525">
                <a:noFill/>
                <a:round/>
                <a:headEnd/>
                <a:tailEnd/>
              </a:ln>
            </p:spPr>
            <p:txBody>
              <a:bodyPr/>
              <a:lstStyle/>
              <a:p>
                <a:endParaRPr lang="zh-CN" altLang="en-US"/>
              </a:p>
            </p:txBody>
          </p:sp>
          <p:sp>
            <p:nvSpPr>
              <p:cNvPr id="454" name="Freeform 120"/>
              <p:cNvSpPr>
                <a:spLocks/>
              </p:cNvSpPr>
              <p:nvPr/>
            </p:nvSpPr>
            <p:spPr bwMode="auto">
              <a:xfrm>
                <a:off x="4428" y="1830"/>
                <a:ext cx="34" cy="14"/>
              </a:xfrm>
              <a:custGeom>
                <a:avLst/>
                <a:gdLst/>
                <a:ahLst/>
                <a:cxnLst>
                  <a:cxn ang="0">
                    <a:pos x="1" y="5"/>
                  </a:cxn>
                  <a:cxn ang="0">
                    <a:pos x="14" y="0"/>
                  </a:cxn>
                  <a:cxn ang="0">
                    <a:pos x="0" y="4"/>
                  </a:cxn>
                </a:cxnLst>
                <a:rect l="0" t="0" r="r" b="b"/>
                <a:pathLst>
                  <a:path w="17" h="7">
                    <a:moveTo>
                      <a:pt x="1" y="5"/>
                    </a:moveTo>
                    <a:cubicBezTo>
                      <a:pt x="4" y="7"/>
                      <a:pt x="17" y="4"/>
                      <a:pt x="14" y="0"/>
                    </a:cubicBezTo>
                    <a:cubicBezTo>
                      <a:pt x="12" y="2"/>
                      <a:pt x="2" y="7"/>
                      <a:pt x="0" y="4"/>
                    </a:cubicBezTo>
                  </a:path>
                </a:pathLst>
              </a:custGeom>
              <a:solidFill>
                <a:srgbClr val="F9D470"/>
              </a:solidFill>
              <a:ln w="9525">
                <a:noFill/>
                <a:round/>
                <a:headEnd/>
                <a:tailEnd/>
              </a:ln>
            </p:spPr>
            <p:txBody>
              <a:bodyPr/>
              <a:lstStyle/>
              <a:p>
                <a:endParaRPr lang="zh-CN" altLang="en-US"/>
              </a:p>
            </p:txBody>
          </p:sp>
          <p:sp>
            <p:nvSpPr>
              <p:cNvPr id="455" name="Freeform 121"/>
              <p:cNvSpPr>
                <a:spLocks/>
              </p:cNvSpPr>
              <p:nvPr/>
            </p:nvSpPr>
            <p:spPr bwMode="auto">
              <a:xfrm>
                <a:off x="4258" y="1828"/>
                <a:ext cx="164" cy="110"/>
              </a:xfrm>
              <a:custGeom>
                <a:avLst/>
                <a:gdLst/>
                <a:ahLst/>
                <a:cxnLst>
                  <a:cxn ang="0">
                    <a:pos x="3" y="0"/>
                  </a:cxn>
                  <a:cxn ang="0">
                    <a:pos x="3" y="18"/>
                  </a:cxn>
                  <a:cxn ang="0">
                    <a:pos x="19" y="28"/>
                  </a:cxn>
                  <a:cxn ang="0">
                    <a:pos x="40" y="32"/>
                  </a:cxn>
                  <a:cxn ang="0">
                    <a:pos x="41" y="48"/>
                  </a:cxn>
                  <a:cxn ang="0">
                    <a:pos x="44" y="53"/>
                  </a:cxn>
                  <a:cxn ang="0">
                    <a:pos x="50" y="53"/>
                  </a:cxn>
                  <a:cxn ang="0">
                    <a:pos x="55" y="54"/>
                  </a:cxn>
                  <a:cxn ang="0">
                    <a:pos x="59" y="52"/>
                  </a:cxn>
                  <a:cxn ang="0">
                    <a:pos x="59" y="42"/>
                  </a:cxn>
                  <a:cxn ang="0">
                    <a:pos x="65" y="25"/>
                  </a:cxn>
                  <a:cxn ang="0">
                    <a:pos x="79" y="28"/>
                  </a:cxn>
                  <a:cxn ang="0">
                    <a:pos x="61" y="14"/>
                  </a:cxn>
                  <a:cxn ang="0">
                    <a:pos x="56" y="20"/>
                  </a:cxn>
                  <a:cxn ang="0">
                    <a:pos x="56" y="27"/>
                  </a:cxn>
                  <a:cxn ang="0">
                    <a:pos x="46" y="26"/>
                  </a:cxn>
                  <a:cxn ang="0">
                    <a:pos x="35" y="17"/>
                  </a:cxn>
                  <a:cxn ang="0">
                    <a:pos x="19" y="19"/>
                  </a:cxn>
                  <a:cxn ang="0">
                    <a:pos x="3" y="13"/>
                  </a:cxn>
                  <a:cxn ang="0">
                    <a:pos x="2" y="2"/>
                  </a:cxn>
                </a:cxnLst>
                <a:rect l="0" t="0" r="r" b="b"/>
                <a:pathLst>
                  <a:path w="81" h="55">
                    <a:moveTo>
                      <a:pt x="3" y="0"/>
                    </a:moveTo>
                    <a:cubicBezTo>
                      <a:pt x="0" y="6"/>
                      <a:pt x="1" y="13"/>
                      <a:pt x="3" y="18"/>
                    </a:cubicBezTo>
                    <a:cubicBezTo>
                      <a:pt x="6" y="25"/>
                      <a:pt x="13" y="26"/>
                      <a:pt x="19" y="28"/>
                    </a:cubicBezTo>
                    <a:cubicBezTo>
                      <a:pt x="26" y="29"/>
                      <a:pt x="34" y="28"/>
                      <a:pt x="40" y="32"/>
                    </a:cubicBezTo>
                    <a:cubicBezTo>
                      <a:pt x="45" y="35"/>
                      <a:pt x="42" y="42"/>
                      <a:pt x="41" y="48"/>
                    </a:cubicBezTo>
                    <a:cubicBezTo>
                      <a:pt x="41" y="51"/>
                      <a:pt x="41" y="52"/>
                      <a:pt x="44" y="53"/>
                    </a:cubicBezTo>
                    <a:cubicBezTo>
                      <a:pt x="46" y="53"/>
                      <a:pt x="48" y="52"/>
                      <a:pt x="50" y="53"/>
                    </a:cubicBezTo>
                    <a:cubicBezTo>
                      <a:pt x="52" y="53"/>
                      <a:pt x="53" y="54"/>
                      <a:pt x="55" y="54"/>
                    </a:cubicBezTo>
                    <a:cubicBezTo>
                      <a:pt x="57" y="55"/>
                      <a:pt x="58" y="54"/>
                      <a:pt x="59" y="52"/>
                    </a:cubicBezTo>
                    <a:cubicBezTo>
                      <a:pt x="59" y="49"/>
                      <a:pt x="59" y="45"/>
                      <a:pt x="59" y="42"/>
                    </a:cubicBezTo>
                    <a:cubicBezTo>
                      <a:pt x="61" y="36"/>
                      <a:pt x="61" y="30"/>
                      <a:pt x="65" y="25"/>
                    </a:cubicBezTo>
                    <a:cubicBezTo>
                      <a:pt x="69" y="21"/>
                      <a:pt x="78" y="23"/>
                      <a:pt x="79" y="28"/>
                    </a:cubicBezTo>
                    <a:cubicBezTo>
                      <a:pt x="81" y="17"/>
                      <a:pt x="72" y="8"/>
                      <a:pt x="61" y="14"/>
                    </a:cubicBezTo>
                    <a:cubicBezTo>
                      <a:pt x="58" y="15"/>
                      <a:pt x="57" y="17"/>
                      <a:pt x="56" y="20"/>
                    </a:cubicBezTo>
                    <a:cubicBezTo>
                      <a:pt x="55" y="22"/>
                      <a:pt x="56" y="25"/>
                      <a:pt x="56" y="27"/>
                    </a:cubicBezTo>
                    <a:cubicBezTo>
                      <a:pt x="54" y="30"/>
                      <a:pt x="48" y="27"/>
                      <a:pt x="46" y="26"/>
                    </a:cubicBezTo>
                    <a:cubicBezTo>
                      <a:pt x="41" y="23"/>
                      <a:pt x="40" y="18"/>
                      <a:pt x="35" y="17"/>
                    </a:cubicBezTo>
                    <a:cubicBezTo>
                      <a:pt x="29" y="17"/>
                      <a:pt x="24" y="18"/>
                      <a:pt x="19" y="19"/>
                    </a:cubicBezTo>
                    <a:cubicBezTo>
                      <a:pt x="14" y="19"/>
                      <a:pt x="6" y="17"/>
                      <a:pt x="3" y="13"/>
                    </a:cubicBezTo>
                    <a:cubicBezTo>
                      <a:pt x="2" y="11"/>
                      <a:pt x="0" y="4"/>
                      <a:pt x="2" y="2"/>
                    </a:cubicBezTo>
                  </a:path>
                </a:pathLst>
              </a:custGeom>
              <a:solidFill>
                <a:srgbClr val="F9D470"/>
              </a:solidFill>
              <a:ln w="9525">
                <a:noFill/>
                <a:round/>
                <a:headEnd/>
                <a:tailEnd/>
              </a:ln>
            </p:spPr>
            <p:txBody>
              <a:bodyPr/>
              <a:lstStyle/>
              <a:p>
                <a:endParaRPr lang="zh-CN" altLang="en-US"/>
              </a:p>
            </p:txBody>
          </p:sp>
          <p:sp>
            <p:nvSpPr>
              <p:cNvPr id="456" name="Freeform 122"/>
              <p:cNvSpPr>
                <a:spLocks/>
              </p:cNvSpPr>
              <p:nvPr/>
            </p:nvSpPr>
            <p:spPr bwMode="auto">
              <a:xfrm>
                <a:off x="4359" y="1781"/>
                <a:ext cx="43" cy="39"/>
              </a:xfrm>
              <a:custGeom>
                <a:avLst/>
                <a:gdLst/>
                <a:ahLst/>
                <a:cxnLst>
                  <a:cxn ang="0">
                    <a:pos x="3" y="0"/>
                  </a:cxn>
                  <a:cxn ang="0">
                    <a:pos x="0" y="19"/>
                  </a:cxn>
                  <a:cxn ang="0">
                    <a:pos x="11" y="15"/>
                  </a:cxn>
                  <a:cxn ang="0">
                    <a:pos x="21" y="17"/>
                  </a:cxn>
                  <a:cxn ang="0">
                    <a:pos x="18" y="14"/>
                  </a:cxn>
                  <a:cxn ang="0">
                    <a:pos x="12" y="8"/>
                  </a:cxn>
                  <a:cxn ang="0">
                    <a:pos x="4" y="1"/>
                  </a:cxn>
                </a:cxnLst>
                <a:rect l="0" t="0" r="r" b="b"/>
                <a:pathLst>
                  <a:path w="21" h="19">
                    <a:moveTo>
                      <a:pt x="3" y="0"/>
                    </a:moveTo>
                    <a:cubicBezTo>
                      <a:pt x="4" y="7"/>
                      <a:pt x="3" y="13"/>
                      <a:pt x="0" y="19"/>
                    </a:cubicBezTo>
                    <a:cubicBezTo>
                      <a:pt x="3" y="17"/>
                      <a:pt x="7" y="15"/>
                      <a:pt x="11" y="15"/>
                    </a:cubicBezTo>
                    <a:cubicBezTo>
                      <a:pt x="13" y="15"/>
                      <a:pt x="19" y="19"/>
                      <a:pt x="21" y="17"/>
                    </a:cubicBezTo>
                    <a:cubicBezTo>
                      <a:pt x="20" y="16"/>
                      <a:pt x="19" y="15"/>
                      <a:pt x="18" y="14"/>
                    </a:cubicBezTo>
                    <a:cubicBezTo>
                      <a:pt x="16" y="13"/>
                      <a:pt x="14" y="10"/>
                      <a:pt x="12" y="8"/>
                    </a:cubicBezTo>
                    <a:cubicBezTo>
                      <a:pt x="10" y="6"/>
                      <a:pt x="8" y="2"/>
                      <a:pt x="4" y="1"/>
                    </a:cubicBezTo>
                  </a:path>
                </a:pathLst>
              </a:custGeom>
              <a:solidFill>
                <a:srgbClr val="F9D470"/>
              </a:solidFill>
              <a:ln w="9525">
                <a:noFill/>
                <a:round/>
                <a:headEnd/>
                <a:tailEnd/>
              </a:ln>
            </p:spPr>
            <p:txBody>
              <a:bodyPr/>
              <a:lstStyle/>
              <a:p>
                <a:endParaRPr lang="zh-CN" altLang="en-US"/>
              </a:p>
            </p:txBody>
          </p:sp>
          <p:sp>
            <p:nvSpPr>
              <p:cNvPr id="457" name="Freeform 123"/>
              <p:cNvSpPr>
                <a:spLocks/>
              </p:cNvSpPr>
              <p:nvPr/>
            </p:nvSpPr>
            <p:spPr bwMode="auto">
              <a:xfrm>
                <a:off x="4408" y="1830"/>
                <a:ext cx="222" cy="92"/>
              </a:xfrm>
              <a:custGeom>
                <a:avLst/>
                <a:gdLst/>
                <a:ahLst/>
                <a:cxnLst>
                  <a:cxn ang="0">
                    <a:pos x="0" y="21"/>
                  </a:cxn>
                  <a:cxn ang="0">
                    <a:pos x="5" y="28"/>
                  </a:cxn>
                  <a:cxn ang="0">
                    <a:pos x="14" y="32"/>
                  </a:cxn>
                  <a:cxn ang="0">
                    <a:pos x="26" y="36"/>
                  </a:cxn>
                  <a:cxn ang="0">
                    <a:pos x="31" y="43"/>
                  </a:cxn>
                  <a:cxn ang="0">
                    <a:pos x="38" y="45"/>
                  </a:cxn>
                  <a:cxn ang="0">
                    <a:pos x="54" y="46"/>
                  </a:cxn>
                  <a:cxn ang="0">
                    <a:pos x="86" y="44"/>
                  </a:cxn>
                  <a:cxn ang="0">
                    <a:pos x="102" y="38"/>
                  </a:cxn>
                  <a:cxn ang="0">
                    <a:pos x="108" y="34"/>
                  </a:cxn>
                  <a:cxn ang="0">
                    <a:pos x="109" y="25"/>
                  </a:cxn>
                  <a:cxn ang="0">
                    <a:pos x="107" y="16"/>
                  </a:cxn>
                  <a:cxn ang="0">
                    <a:pos x="106" y="5"/>
                  </a:cxn>
                  <a:cxn ang="0">
                    <a:pos x="99" y="1"/>
                  </a:cxn>
                  <a:cxn ang="0">
                    <a:pos x="83" y="0"/>
                  </a:cxn>
                  <a:cxn ang="0">
                    <a:pos x="73" y="1"/>
                  </a:cxn>
                  <a:cxn ang="0">
                    <a:pos x="82" y="2"/>
                  </a:cxn>
                  <a:cxn ang="0">
                    <a:pos x="89" y="6"/>
                  </a:cxn>
                  <a:cxn ang="0">
                    <a:pos x="88" y="21"/>
                  </a:cxn>
                  <a:cxn ang="0">
                    <a:pos x="85" y="29"/>
                  </a:cxn>
                  <a:cxn ang="0">
                    <a:pos x="72" y="36"/>
                  </a:cxn>
                  <a:cxn ang="0">
                    <a:pos x="42" y="34"/>
                  </a:cxn>
                  <a:cxn ang="0">
                    <a:pos x="34" y="32"/>
                  </a:cxn>
                  <a:cxn ang="0">
                    <a:pos x="23" y="24"/>
                  </a:cxn>
                  <a:cxn ang="0">
                    <a:pos x="9" y="21"/>
                  </a:cxn>
                  <a:cxn ang="0">
                    <a:pos x="2" y="21"/>
                  </a:cxn>
                </a:cxnLst>
                <a:rect l="0" t="0" r="r" b="b"/>
                <a:pathLst>
                  <a:path w="110" h="46">
                    <a:moveTo>
                      <a:pt x="0" y="21"/>
                    </a:moveTo>
                    <a:cubicBezTo>
                      <a:pt x="3" y="22"/>
                      <a:pt x="4" y="25"/>
                      <a:pt x="5" y="28"/>
                    </a:cubicBezTo>
                    <a:cubicBezTo>
                      <a:pt x="7" y="31"/>
                      <a:pt x="10" y="32"/>
                      <a:pt x="14" y="32"/>
                    </a:cubicBezTo>
                    <a:cubicBezTo>
                      <a:pt x="18" y="33"/>
                      <a:pt x="22" y="33"/>
                      <a:pt x="26" y="36"/>
                    </a:cubicBezTo>
                    <a:cubicBezTo>
                      <a:pt x="28" y="38"/>
                      <a:pt x="29" y="40"/>
                      <a:pt x="31" y="43"/>
                    </a:cubicBezTo>
                    <a:cubicBezTo>
                      <a:pt x="33" y="45"/>
                      <a:pt x="36" y="45"/>
                      <a:pt x="38" y="45"/>
                    </a:cubicBezTo>
                    <a:cubicBezTo>
                      <a:pt x="43" y="46"/>
                      <a:pt x="49" y="46"/>
                      <a:pt x="54" y="46"/>
                    </a:cubicBezTo>
                    <a:cubicBezTo>
                      <a:pt x="65" y="46"/>
                      <a:pt x="76" y="46"/>
                      <a:pt x="86" y="44"/>
                    </a:cubicBezTo>
                    <a:cubicBezTo>
                      <a:pt x="92" y="42"/>
                      <a:pt x="97" y="40"/>
                      <a:pt x="102" y="38"/>
                    </a:cubicBezTo>
                    <a:cubicBezTo>
                      <a:pt x="105" y="37"/>
                      <a:pt x="107" y="37"/>
                      <a:pt x="108" y="34"/>
                    </a:cubicBezTo>
                    <a:cubicBezTo>
                      <a:pt x="110" y="32"/>
                      <a:pt x="110" y="28"/>
                      <a:pt x="109" y="25"/>
                    </a:cubicBezTo>
                    <a:cubicBezTo>
                      <a:pt x="109" y="22"/>
                      <a:pt x="108" y="19"/>
                      <a:pt x="107" y="16"/>
                    </a:cubicBezTo>
                    <a:cubicBezTo>
                      <a:pt x="106" y="13"/>
                      <a:pt x="107" y="9"/>
                      <a:pt x="106" y="5"/>
                    </a:cubicBezTo>
                    <a:cubicBezTo>
                      <a:pt x="105" y="1"/>
                      <a:pt x="102" y="1"/>
                      <a:pt x="99" y="1"/>
                    </a:cubicBezTo>
                    <a:cubicBezTo>
                      <a:pt x="94" y="0"/>
                      <a:pt x="88" y="0"/>
                      <a:pt x="83" y="0"/>
                    </a:cubicBezTo>
                    <a:cubicBezTo>
                      <a:pt x="80" y="0"/>
                      <a:pt x="76" y="0"/>
                      <a:pt x="73" y="1"/>
                    </a:cubicBezTo>
                    <a:cubicBezTo>
                      <a:pt x="75" y="3"/>
                      <a:pt x="79" y="2"/>
                      <a:pt x="82" y="2"/>
                    </a:cubicBezTo>
                    <a:cubicBezTo>
                      <a:pt x="85" y="3"/>
                      <a:pt x="87" y="4"/>
                      <a:pt x="89" y="6"/>
                    </a:cubicBezTo>
                    <a:cubicBezTo>
                      <a:pt x="93" y="11"/>
                      <a:pt x="92" y="17"/>
                      <a:pt x="88" y="21"/>
                    </a:cubicBezTo>
                    <a:cubicBezTo>
                      <a:pt x="86" y="24"/>
                      <a:pt x="86" y="26"/>
                      <a:pt x="85" y="29"/>
                    </a:cubicBezTo>
                    <a:cubicBezTo>
                      <a:pt x="83" y="32"/>
                      <a:pt x="76" y="35"/>
                      <a:pt x="72" y="36"/>
                    </a:cubicBezTo>
                    <a:cubicBezTo>
                      <a:pt x="62" y="40"/>
                      <a:pt x="52" y="36"/>
                      <a:pt x="42" y="34"/>
                    </a:cubicBezTo>
                    <a:cubicBezTo>
                      <a:pt x="40" y="34"/>
                      <a:pt x="37" y="33"/>
                      <a:pt x="34" y="32"/>
                    </a:cubicBezTo>
                    <a:cubicBezTo>
                      <a:pt x="30" y="30"/>
                      <a:pt x="27" y="26"/>
                      <a:pt x="23" y="24"/>
                    </a:cubicBezTo>
                    <a:cubicBezTo>
                      <a:pt x="19" y="22"/>
                      <a:pt x="14" y="21"/>
                      <a:pt x="9" y="21"/>
                    </a:cubicBezTo>
                    <a:cubicBezTo>
                      <a:pt x="7" y="21"/>
                      <a:pt x="3" y="22"/>
                      <a:pt x="2" y="21"/>
                    </a:cubicBezTo>
                  </a:path>
                </a:pathLst>
              </a:custGeom>
              <a:solidFill>
                <a:srgbClr val="F9D470"/>
              </a:solidFill>
              <a:ln w="9525">
                <a:noFill/>
                <a:round/>
                <a:headEnd/>
                <a:tailEnd/>
              </a:ln>
            </p:spPr>
            <p:txBody>
              <a:bodyPr/>
              <a:lstStyle/>
              <a:p>
                <a:endParaRPr lang="zh-CN" altLang="en-US"/>
              </a:p>
            </p:txBody>
          </p:sp>
          <p:sp>
            <p:nvSpPr>
              <p:cNvPr id="458" name="Freeform 124"/>
              <p:cNvSpPr>
                <a:spLocks/>
              </p:cNvSpPr>
              <p:nvPr/>
            </p:nvSpPr>
            <p:spPr bwMode="auto">
              <a:xfrm>
                <a:off x="4418" y="1880"/>
                <a:ext cx="54" cy="32"/>
              </a:xfrm>
              <a:custGeom>
                <a:avLst/>
                <a:gdLst/>
                <a:ahLst/>
                <a:cxnLst>
                  <a:cxn ang="0">
                    <a:pos x="0" y="0"/>
                  </a:cxn>
                  <a:cxn ang="0">
                    <a:pos x="5" y="8"/>
                  </a:cxn>
                  <a:cxn ang="0">
                    <a:pos x="10" y="11"/>
                  </a:cxn>
                  <a:cxn ang="0">
                    <a:pos x="19" y="12"/>
                  </a:cxn>
                  <a:cxn ang="0">
                    <a:pos x="27" y="16"/>
                  </a:cxn>
                  <a:cxn ang="0">
                    <a:pos x="20" y="6"/>
                  </a:cxn>
                  <a:cxn ang="0">
                    <a:pos x="4" y="3"/>
                  </a:cxn>
                </a:cxnLst>
                <a:rect l="0" t="0" r="r" b="b"/>
                <a:pathLst>
                  <a:path w="27" h="16">
                    <a:moveTo>
                      <a:pt x="0" y="0"/>
                    </a:moveTo>
                    <a:cubicBezTo>
                      <a:pt x="2" y="1"/>
                      <a:pt x="4" y="6"/>
                      <a:pt x="5" y="8"/>
                    </a:cubicBezTo>
                    <a:cubicBezTo>
                      <a:pt x="7" y="10"/>
                      <a:pt x="7" y="11"/>
                      <a:pt x="10" y="11"/>
                    </a:cubicBezTo>
                    <a:cubicBezTo>
                      <a:pt x="13" y="11"/>
                      <a:pt x="16" y="11"/>
                      <a:pt x="19" y="12"/>
                    </a:cubicBezTo>
                    <a:cubicBezTo>
                      <a:pt x="22" y="13"/>
                      <a:pt x="24" y="15"/>
                      <a:pt x="27" y="16"/>
                    </a:cubicBezTo>
                    <a:cubicBezTo>
                      <a:pt x="27" y="12"/>
                      <a:pt x="23" y="8"/>
                      <a:pt x="20" y="6"/>
                    </a:cubicBezTo>
                    <a:cubicBezTo>
                      <a:pt x="15" y="3"/>
                      <a:pt x="9" y="6"/>
                      <a:pt x="4" y="3"/>
                    </a:cubicBezTo>
                  </a:path>
                </a:pathLst>
              </a:custGeom>
              <a:solidFill>
                <a:srgbClr val="F9D470"/>
              </a:solidFill>
              <a:ln w="9525">
                <a:noFill/>
                <a:round/>
                <a:headEnd/>
                <a:tailEnd/>
              </a:ln>
            </p:spPr>
            <p:txBody>
              <a:bodyPr/>
              <a:lstStyle/>
              <a:p>
                <a:endParaRPr lang="zh-CN" altLang="en-US"/>
              </a:p>
            </p:txBody>
          </p:sp>
          <p:sp>
            <p:nvSpPr>
              <p:cNvPr id="459" name="Freeform 125"/>
              <p:cNvSpPr>
                <a:spLocks/>
              </p:cNvSpPr>
              <p:nvPr/>
            </p:nvSpPr>
            <p:spPr bwMode="auto">
              <a:xfrm>
                <a:off x="4250" y="1868"/>
                <a:ext cx="37" cy="56"/>
              </a:xfrm>
              <a:custGeom>
                <a:avLst/>
                <a:gdLst/>
                <a:ahLst/>
                <a:cxnLst>
                  <a:cxn ang="0">
                    <a:pos x="0" y="0"/>
                  </a:cxn>
                  <a:cxn ang="0">
                    <a:pos x="5" y="13"/>
                  </a:cxn>
                  <a:cxn ang="0">
                    <a:pos x="0" y="22"/>
                  </a:cxn>
                  <a:cxn ang="0">
                    <a:pos x="7" y="25"/>
                  </a:cxn>
                  <a:cxn ang="0">
                    <a:pos x="18" y="13"/>
                  </a:cxn>
                  <a:cxn ang="0">
                    <a:pos x="7" y="10"/>
                  </a:cxn>
                  <a:cxn ang="0">
                    <a:pos x="1" y="1"/>
                  </a:cxn>
                </a:cxnLst>
                <a:rect l="0" t="0" r="r" b="b"/>
                <a:pathLst>
                  <a:path w="18" h="28">
                    <a:moveTo>
                      <a:pt x="0" y="0"/>
                    </a:moveTo>
                    <a:cubicBezTo>
                      <a:pt x="1" y="5"/>
                      <a:pt x="5" y="9"/>
                      <a:pt x="5" y="13"/>
                    </a:cubicBezTo>
                    <a:cubicBezTo>
                      <a:pt x="6" y="18"/>
                      <a:pt x="0" y="18"/>
                      <a:pt x="0" y="22"/>
                    </a:cubicBezTo>
                    <a:cubicBezTo>
                      <a:pt x="0" y="28"/>
                      <a:pt x="4" y="27"/>
                      <a:pt x="7" y="25"/>
                    </a:cubicBezTo>
                    <a:cubicBezTo>
                      <a:pt x="11" y="22"/>
                      <a:pt x="17" y="18"/>
                      <a:pt x="18" y="13"/>
                    </a:cubicBezTo>
                    <a:cubicBezTo>
                      <a:pt x="14" y="12"/>
                      <a:pt x="10" y="13"/>
                      <a:pt x="7" y="10"/>
                    </a:cubicBezTo>
                    <a:cubicBezTo>
                      <a:pt x="5" y="8"/>
                      <a:pt x="2" y="4"/>
                      <a:pt x="1" y="1"/>
                    </a:cubicBezTo>
                  </a:path>
                </a:pathLst>
              </a:custGeom>
              <a:solidFill>
                <a:srgbClr val="F9D470"/>
              </a:solidFill>
              <a:ln w="9525">
                <a:noFill/>
                <a:round/>
                <a:headEnd/>
                <a:tailEnd/>
              </a:ln>
            </p:spPr>
            <p:txBody>
              <a:bodyPr/>
              <a:lstStyle/>
              <a:p>
                <a:endParaRPr lang="zh-CN" altLang="en-US"/>
              </a:p>
            </p:txBody>
          </p:sp>
          <p:sp>
            <p:nvSpPr>
              <p:cNvPr id="460" name="Freeform 126"/>
              <p:cNvSpPr>
                <a:spLocks/>
              </p:cNvSpPr>
              <p:nvPr/>
            </p:nvSpPr>
            <p:spPr bwMode="auto">
              <a:xfrm>
                <a:off x="4272" y="1910"/>
                <a:ext cx="57" cy="108"/>
              </a:xfrm>
              <a:custGeom>
                <a:avLst/>
                <a:gdLst/>
                <a:ahLst/>
                <a:cxnLst>
                  <a:cxn ang="0">
                    <a:pos x="28" y="2"/>
                  </a:cxn>
                  <a:cxn ang="0">
                    <a:pos x="26" y="10"/>
                  </a:cxn>
                  <a:cxn ang="0">
                    <a:pos x="23" y="17"/>
                  </a:cxn>
                  <a:cxn ang="0">
                    <a:pos x="20" y="36"/>
                  </a:cxn>
                  <a:cxn ang="0">
                    <a:pos x="18" y="42"/>
                  </a:cxn>
                  <a:cxn ang="0">
                    <a:pos x="12" y="46"/>
                  </a:cxn>
                  <a:cxn ang="0">
                    <a:pos x="5" y="54"/>
                  </a:cxn>
                  <a:cxn ang="0">
                    <a:pos x="1" y="44"/>
                  </a:cxn>
                  <a:cxn ang="0">
                    <a:pos x="10" y="42"/>
                  </a:cxn>
                  <a:cxn ang="0">
                    <a:pos x="14" y="36"/>
                  </a:cxn>
                  <a:cxn ang="0">
                    <a:pos x="15" y="28"/>
                  </a:cxn>
                  <a:cxn ang="0">
                    <a:pos x="18" y="24"/>
                  </a:cxn>
                  <a:cxn ang="0">
                    <a:pos x="18" y="18"/>
                  </a:cxn>
                  <a:cxn ang="0">
                    <a:pos x="22" y="13"/>
                  </a:cxn>
                  <a:cxn ang="0">
                    <a:pos x="28" y="0"/>
                  </a:cxn>
                </a:cxnLst>
                <a:rect l="0" t="0" r="r" b="b"/>
                <a:pathLst>
                  <a:path w="28" h="54">
                    <a:moveTo>
                      <a:pt x="28" y="2"/>
                    </a:moveTo>
                    <a:cubicBezTo>
                      <a:pt x="27" y="5"/>
                      <a:pt x="27" y="8"/>
                      <a:pt x="26" y="10"/>
                    </a:cubicBezTo>
                    <a:cubicBezTo>
                      <a:pt x="26" y="13"/>
                      <a:pt x="24" y="14"/>
                      <a:pt x="23" y="17"/>
                    </a:cubicBezTo>
                    <a:cubicBezTo>
                      <a:pt x="19" y="22"/>
                      <a:pt x="20" y="29"/>
                      <a:pt x="20" y="36"/>
                    </a:cubicBezTo>
                    <a:cubicBezTo>
                      <a:pt x="20" y="38"/>
                      <a:pt x="20" y="40"/>
                      <a:pt x="18" y="42"/>
                    </a:cubicBezTo>
                    <a:cubicBezTo>
                      <a:pt x="17" y="43"/>
                      <a:pt x="14" y="44"/>
                      <a:pt x="12" y="46"/>
                    </a:cubicBezTo>
                    <a:cubicBezTo>
                      <a:pt x="10" y="48"/>
                      <a:pt x="8" y="54"/>
                      <a:pt x="5" y="54"/>
                    </a:cubicBezTo>
                    <a:cubicBezTo>
                      <a:pt x="0" y="54"/>
                      <a:pt x="0" y="46"/>
                      <a:pt x="1" y="44"/>
                    </a:cubicBezTo>
                    <a:cubicBezTo>
                      <a:pt x="3" y="48"/>
                      <a:pt x="8" y="45"/>
                      <a:pt x="10" y="42"/>
                    </a:cubicBezTo>
                    <a:cubicBezTo>
                      <a:pt x="12" y="40"/>
                      <a:pt x="14" y="38"/>
                      <a:pt x="14" y="36"/>
                    </a:cubicBezTo>
                    <a:cubicBezTo>
                      <a:pt x="14" y="33"/>
                      <a:pt x="14" y="31"/>
                      <a:pt x="15" y="28"/>
                    </a:cubicBezTo>
                    <a:cubicBezTo>
                      <a:pt x="16" y="27"/>
                      <a:pt x="18" y="26"/>
                      <a:pt x="18" y="24"/>
                    </a:cubicBezTo>
                    <a:cubicBezTo>
                      <a:pt x="18" y="22"/>
                      <a:pt x="17" y="20"/>
                      <a:pt x="18" y="18"/>
                    </a:cubicBezTo>
                    <a:cubicBezTo>
                      <a:pt x="19" y="16"/>
                      <a:pt x="21" y="15"/>
                      <a:pt x="22" y="13"/>
                    </a:cubicBezTo>
                    <a:cubicBezTo>
                      <a:pt x="25" y="10"/>
                      <a:pt x="27" y="5"/>
                      <a:pt x="28" y="0"/>
                    </a:cubicBezTo>
                  </a:path>
                </a:pathLst>
              </a:custGeom>
              <a:solidFill>
                <a:srgbClr val="F9D470"/>
              </a:solidFill>
              <a:ln w="9525">
                <a:noFill/>
                <a:round/>
                <a:headEnd/>
                <a:tailEnd/>
              </a:ln>
            </p:spPr>
            <p:txBody>
              <a:bodyPr/>
              <a:lstStyle/>
              <a:p>
                <a:endParaRPr lang="zh-CN" altLang="en-US"/>
              </a:p>
            </p:txBody>
          </p:sp>
          <p:sp>
            <p:nvSpPr>
              <p:cNvPr id="461" name="Freeform 127"/>
              <p:cNvSpPr>
                <a:spLocks/>
              </p:cNvSpPr>
              <p:nvPr/>
            </p:nvSpPr>
            <p:spPr bwMode="auto">
              <a:xfrm>
                <a:off x="4291" y="1751"/>
                <a:ext cx="78" cy="71"/>
              </a:xfrm>
              <a:custGeom>
                <a:avLst/>
                <a:gdLst/>
                <a:ahLst/>
                <a:cxnLst>
                  <a:cxn ang="0">
                    <a:pos x="1" y="27"/>
                  </a:cxn>
                  <a:cxn ang="0">
                    <a:pos x="8" y="30"/>
                  </a:cxn>
                  <a:cxn ang="0">
                    <a:pos x="16" y="32"/>
                  </a:cxn>
                  <a:cxn ang="0">
                    <a:pos x="28" y="30"/>
                  </a:cxn>
                  <a:cxn ang="0">
                    <a:pos x="32" y="14"/>
                  </a:cxn>
                  <a:cxn ang="0">
                    <a:pos x="39" y="0"/>
                  </a:cxn>
                  <a:cxn ang="0">
                    <a:pos x="31" y="1"/>
                  </a:cxn>
                  <a:cxn ang="0">
                    <a:pos x="24" y="12"/>
                  </a:cxn>
                  <a:cxn ang="0">
                    <a:pos x="14" y="23"/>
                  </a:cxn>
                  <a:cxn ang="0">
                    <a:pos x="0" y="26"/>
                  </a:cxn>
                </a:cxnLst>
                <a:rect l="0" t="0" r="r" b="b"/>
                <a:pathLst>
                  <a:path w="39" h="35">
                    <a:moveTo>
                      <a:pt x="1" y="27"/>
                    </a:moveTo>
                    <a:cubicBezTo>
                      <a:pt x="3" y="27"/>
                      <a:pt x="6" y="29"/>
                      <a:pt x="8" y="30"/>
                    </a:cubicBezTo>
                    <a:cubicBezTo>
                      <a:pt x="10" y="31"/>
                      <a:pt x="13" y="32"/>
                      <a:pt x="16" y="32"/>
                    </a:cubicBezTo>
                    <a:cubicBezTo>
                      <a:pt x="21" y="34"/>
                      <a:pt x="25" y="35"/>
                      <a:pt x="28" y="30"/>
                    </a:cubicBezTo>
                    <a:cubicBezTo>
                      <a:pt x="31" y="25"/>
                      <a:pt x="30" y="19"/>
                      <a:pt x="32" y="14"/>
                    </a:cubicBezTo>
                    <a:cubicBezTo>
                      <a:pt x="33" y="8"/>
                      <a:pt x="36" y="4"/>
                      <a:pt x="39" y="0"/>
                    </a:cubicBezTo>
                    <a:cubicBezTo>
                      <a:pt x="36" y="0"/>
                      <a:pt x="34" y="0"/>
                      <a:pt x="31" y="1"/>
                    </a:cubicBezTo>
                    <a:cubicBezTo>
                      <a:pt x="27" y="3"/>
                      <a:pt x="25" y="8"/>
                      <a:pt x="24" y="12"/>
                    </a:cubicBezTo>
                    <a:cubicBezTo>
                      <a:pt x="22" y="17"/>
                      <a:pt x="20" y="21"/>
                      <a:pt x="14" y="23"/>
                    </a:cubicBezTo>
                    <a:cubicBezTo>
                      <a:pt x="10" y="25"/>
                      <a:pt x="5" y="25"/>
                      <a:pt x="0" y="26"/>
                    </a:cubicBezTo>
                  </a:path>
                </a:pathLst>
              </a:custGeom>
              <a:solidFill>
                <a:srgbClr val="F9D470"/>
              </a:solidFill>
              <a:ln w="9525">
                <a:noFill/>
                <a:round/>
                <a:headEnd/>
                <a:tailEnd/>
              </a:ln>
            </p:spPr>
            <p:txBody>
              <a:bodyPr/>
              <a:lstStyle/>
              <a:p>
                <a:endParaRPr lang="zh-CN" altLang="en-US"/>
              </a:p>
            </p:txBody>
          </p:sp>
          <p:sp>
            <p:nvSpPr>
              <p:cNvPr id="462" name="Freeform 128"/>
              <p:cNvSpPr>
                <a:spLocks/>
              </p:cNvSpPr>
              <p:nvPr/>
            </p:nvSpPr>
            <p:spPr bwMode="auto">
              <a:xfrm>
                <a:off x="4420" y="1783"/>
                <a:ext cx="30" cy="12"/>
              </a:xfrm>
              <a:custGeom>
                <a:avLst/>
                <a:gdLst/>
                <a:ahLst/>
                <a:cxnLst>
                  <a:cxn ang="0">
                    <a:pos x="0" y="1"/>
                  </a:cxn>
                  <a:cxn ang="0">
                    <a:pos x="10" y="1"/>
                  </a:cxn>
                  <a:cxn ang="0">
                    <a:pos x="15" y="6"/>
                  </a:cxn>
                  <a:cxn ang="0">
                    <a:pos x="2" y="2"/>
                  </a:cxn>
                </a:cxnLst>
                <a:rect l="0" t="0" r="r" b="b"/>
                <a:pathLst>
                  <a:path w="15" h="6">
                    <a:moveTo>
                      <a:pt x="0" y="1"/>
                    </a:moveTo>
                    <a:cubicBezTo>
                      <a:pt x="3" y="2"/>
                      <a:pt x="6" y="0"/>
                      <a:pt x="10" y="1"/>
                    </a:cubicBezTo>
                    <a:cubicBezTo>
                      <a:pt x="12" y="1"/>
                      <a:pt x="15" y="3"/>
                      <a:pt x="15" y="6"/>
                    </a:cubicBezTo>
                    <a:cubicBezTo>
                      <a:pt x="12" y="3"/>
                      <a:pt x="7" y="0"/>
                      <a:pt x="2" y="2"/>
                    </a:cubicBezTo>
                  </a:path>
                </a:pathLst>
              </a:custGeom>
              <a:solidFill>
                <a:srgbClr val="F9D470"/>
              </a:solidFill>
              <a:ln w="9525">
                <a:noFill/>
                <a:round/>
                <a:headEnd/>
                <a:tailEnd/>
              </a:ln>
            </p:spPr>
            <p:txBody>
              <a:bodyPr/>
              <a:lstStyle/>
              <a:p>
                <a:endParaRPr lang="zh-CN" altLang="en-US"/>
              </a:p>
            </p:txBody>
          </p:sp>
          <p:sp>
            <p:nvSpPr>
              <p:cNvPr id="463" name="Freeform 129"/>
              <p:cNvSpPr>
                <a:spLocks/>
              </p:cNvSpPr>
              <p:nvPr/>
            </p:nvSpPr>
            <p:spPr bwMode="auto">
              <a:xfrm>
                <a:off x="4424" y="1707"/>
                <a:ext cx="24" cy="20"/>
              </a:xfrm>
              <a:custGeom>
                <a:avLst/>
                <a:gdLst/>
                <a:ahLst/>
                <a:cxnLst>
                  <a:cxn ang="0">
                    <a:pos x="0" y="6"/>
                  </a:cxn>
                  <a:cxn ang="0">
                    <a:pos x="9" y="0"/>
                  </a:cxn>
                  <a:cxn ang="0">
                    <a:pos x="0" y="6"/>
                  </a:cxn>
                </a:cxnLst>
                <a:rect l="0" t="0" r="r" b="b"/>
                <a:pathLst>
                  <a:path w="12" h="10">
                    <a:moveTo>
                      <a:pt x="0" y="6"/>
                    </a:moveTo>
                    <a:cubicBezTo>
                      <a:pt x="2" y="10"/>
                      <a:pt x="12" y="5"/>
                      <a:pt x="9" y="0"/>
                    </a:cubicBezTo>
                    <a:cubicBezTo>
                      <a:pt x="8" y="4"/>
                      <a:pt x="4" y="6"/>
                      <a:pt x="0" y="6"/>
                    </a:cubicBezTo>
                  </a:path>
                </a:pathLst>
              </a:custGeom>
              <a:solidFill>
                <a:srgbClr val="F9D470"/>
              </a:solidFill>
              <a:ln w="9525">
                <a:noFill/>
                <a:round/>
                <a:headEnd/>
                <a:tailEnd/>
              </a:ln>
            </p:spPr>
            <p:txBody>
              <a:bodyPr/>
              <a:lstStyle/>
              <a:p>
                <a:endParaRPr lang="zh-CN" altLang="en-US"/>
              </a:p>
            </p:txBody>
          </p:sp>
          <p:sp>
            <p:nvSpPr>
              <p:cNvPr id="464" name="Freeform 130"/>
              <p:cNvSpPr>
                <a:spLocks/>
              </p:cNvSpPr>
              <p:nvPr/>
            </p:nvSpPr>
            <p:spPr bwMode="auto">
              <a:xfrm>
                <a:off x="4341" y="1715"/>
                <a:ext cx="283" cy="84"/>
              </a:xfrm>
              <a:custGeom>
                <a:avLst/>
                <a:gdLst/>
                <a:ahLst/>
                <a:cxnLst>
                  <a:cxn ang="0">
                    <a:pos x="8" y="22"/>
                  </a:cxn>
                  <a:cxn ang="0">
                    <a:pos x="28" y="17"/>
                  </a:cxn>
                  <a:cxn ang="0">
                    <a:pos x="32" y="24"/>
                  </a:cxn>
                  <a:cxn ang="0">
                    <a:pos x="36" y="30"/>
                  </a:cxn>
                  <a:cxn ang="0">
                    <a:pos x="44" y="28"/>
                  </a:cxn>
                  <a:cxn ang="0">
                    <a:pos x="53" y="31"/>
                  </a:cxn>
                  <a:cxn ang="0">
                    <a:pos x="63" y="41"/>
                  </a:cxn>
                  <a:cxn ang="0">
                    <a:pos x="74" y="41"/>
                  </a:cxn>
                  <a:cxn ang="0">
                    <a:pos x="89" y="41"/>
                  </a:cxn>
                  <a:cxn ang="0">
                    <a:pos x="117" y="42"/>
                  </a:cxn>
                  <a:cxn ang="0">
                    <a:pos x="135" y="38"/>
                  </a:cxn>
                  <a:cxn ang="0">
                    <a:pos x="139" y="27"/>
                  </a:cxn>
                  <a:cxn ang="0">
                    <a:pos x="139" y="16"/>
                  </a:cxn>
                  <a:cxn ang="0">
                    <a:pos x="136" y="3"/>
                  </a:cxn>
                  <a:cxn ang="0">
                    <a:pos x="122" y="1"/>
                  </a:cxn>
                  <a:cxn ang="0">
                    <a:pos x="103" y="1"/>
                  </a:cxn>
                  <a:cxn ang="0">
                    <a:pos x="124" y="10"/>
                  </a:cxn>
                  <a:cxn ang="0">
                    <a:pos x="119" y="26"/>
                  </a:cxn>
                  <a:cxn ang="0">
                    <a:pos x="98" y="35"/>
                  </a:cxn>
                  <a:cxn ang="0">
                    <a:pos x="85" y="36"/>
                  </a:cxn>
                  <a:cxn ang="0">
                    <a:pos x="72" y="35"/>
                  </a:cxn>
                  <a:cxn ang="0">
                    <a:pos x="63" y="26"/>
                  </a:cxn>
                  <a:cxn ang="0">
                    <a:pos x="51" y="23"/>
                  </a:cxn>
                  <a:cxn ang="0">
                    <a:pos x="40" y="24"/>
                  </a:cxn>
                  <a:cxn ang="0">
                    <a:pos x="33" y="18"/>
                  </a:cxn>
                  <a:cxn ang="0">
                    <a:pos x="0" y="28"/>
                  </a:cxn>
                </a:cxnLst>
                <a:rect l="0" t="0" r="r" b="b"/>
                <a:pathLst>
                  <a:path w="140" h="42">
                    <a:moveTo>
                      <a:pt x="8" y="22"/>
                    </a:moveTo>
                    <a:cubicBezTo>
                      <a:pt x="11" y="16"/>
                      <a:pt x="22" y="13"/>
                      <a:pt x="28" y="17"/>
                    </a:cubicBezTo>
                    <a:cubicBezTo>
                      <a:pt x="30" y="19"/>
                      <a:pt x="32" y="22"/>
                      <a:pt x="32" y="24"/>
                    </a:cubicBezTo>
                    <a:cubicBezTo>
                      <a:pt x="33" y="27"/>
                      <a:pt x="33" y="29"/>
                      <a:pt x="36" y="30"/>
                    </a:cubicBezTo>
                    <a:cubicBezTo>
                      <a:pt x="38" y="30"/>
                      <a:pt x="41" y="28"/>
                      <a:pt x="44" y="28"/>
                    </a:cubicBezTo>
                    <a:cubicBezTo>
                      <a:pt x="48" y="28"/>
                      <a:pt x="51" y="29"/>
                      <a:pt x="53" y="31"/>
                    </a:cubicBezTo>
                    <a:cubicBezTo>
                      <a:pt x="57" y="34"/>
                      <a:pt x="58" y="40"/>
                      <a:pt x="63" y="41"/>
                    </a:cubicBezTo>
                    <a:cubicBezTo>
                      <a:pt x="67" y="42"/>
                      <a:pt x="71" y="41"/>
                      <a:pt x="74" y="41"/>
                    </a:cubicBezTo>
                    <a:cubicBezTo>
                      <a:pt x="79" y="40"/>
                      <a:pt x="84" y="41"/>
                      <a:pt x="89" y="41"/>
                    </a:cubicBezTo>
                    <a:cubicBezTo>
                      <a:pt x="98" y="41"/>
                      <a:pt x="108" y="42"/>
                      <a:pt x="117" y="42"/>
                    </a:cubicBezTo>
                    <a:cubicBezTo>
                      <a:pt x="123" y="42"/>
                      <a:pt x="129" y="41"/>
                      <a:pt x="135" y="38"/>
                    </a:cubicBezTo>
                    <a:cubicBezTo>
                      <a:pt x="140" y="36"/>
                      <a:pt x="140" y="32"/>
                      <a:pt x="139" y="27"/>
                    </a:cubicBezTo>
                    <a:cubicBezTo>
                      <a:pt x="138" y="23"/>
                      <a:pt x="138" y="20"/>
                      <a:pt x="139" y="16"/>
                    </a:cubicBezTo>
                    <a:cubicBezTo>
                      <a:pt x="139" y="12"/>
                      <a:pt x="139" y="6"/>
                      <a:pt x="136" y="3"/>
                    </a:cubicBezTo>
                    <a:cubicBezTo>
                      <a:pt x="133" y="0"/>
                      <a:pt x="126" y="1"/>
                      <a:pt x="122" y="1"/>
                    </a:cubicBezTo>
                    <a:cubicBezTo>
                      <a:pt x="115" y="2"/>
                      <a:pt x="109" y="1"/>
                      <a:pt x="103" y="1"/>
                    </a:cubicBezTo>
                    <a:cubicBezTo>
                      <a:pt x="110" y="3"/>
                      <a:pt x="121" y="2"/>
                      <a:pt x="124" y="10"/>
                    </a:cubicBezTo>
                    <a:cubicBezTo>
                      <a:pt x="126" y="16"/>
                      <a:pt x="121" y="21"/>
                      <a:pt x="119" y="26"/>
                    </a:cubicBezTo>
                    <a:cubicBezTo>
                      <a:pt x="116" y="34"/>
                      <a:pt x="105" y="34"/>
                      <a:pt x="98" y="35"/>
                    </a:cubicBezTo>
                    <a:cubicBezTo>
                      <a:pt x="94" y="35"/>
                      <a:pt x="90" y="36"/>
                      <a:pt x="85" y="36"/>
                    </a:cubicBezTo>
                    <a:cubicBezTo>
                      <a:pt x="81" y="36"/>
                      <a:pt x="76" y="37"/>
                      <a:pt x="72" y="35"/>
                    </a:cubicBezTo>
                    <a:cubicBezTo>
                      <a:pt x="68" y="33"/>
                      <a:pt x="67" y="29"/>
                      <a:pt x="63" y="26"/>
                    </a:cubicBezTo>
                    <a:cubicBezTo>
                      <a:pt x="60" y="24"/>
                      <a:pt x="55" y="23"/>
                      <a:pt x="51" y="23"/>
                    </a:cubicBezTo>
                    <a:cubicBezTo>
                      <a:pt x="47" y="22"/>
                      <a:pt x="43" y="24"/>
                      <a:pt x="40" y="24"/>
                    </a:cubicBezTo>
                    <a:cubicBezTo>
                      <a:pt x="36" y="24"/>
                      <a:pt x="35" y="20"/>
                      <a:pt x="33" y="18"/>
                    </a:cubicBezTo>
                    <a:cubicBezTo>
                      <a:pt x="23" y="7"/>
                      <a:pt x="3" y="15"/>
                      <a:pt x="0" y="28"/>
                    </a:cubicBezTo>
                  </a:path>
                </a:pathLst>
              </a:custGeom>
              <a:solidFill>
                <a:srgbClr val="F9D470"/>
              </a:solidFill>
              <a:ln w="9525">
                <a:noFill/>
                <a:round/>
                <a:headEnd/>
                <a:tailEnd/>
              </a:ln>
            </p:spPr>
            <p:txBody>
              <a:bodyPr/>
              <a:lstStyle/>
              <a:p>
                <a:endParaRPr lang="zh-CN" altLang="en-US"/>
              </a:p>
            </p:txBody>
          </p:sp>
          <p:sp>
            <p:nvSpPr>
              <p:cNvPr id="465" name="Freeform 131"/>
              <p:cNvSpPr>
                <a:spLocks/>
              </p:cNvSpPr>
              <p:nvPr/>
            </p:nvSpPr>
            <p:spPr bwMode="auto">
              <a:xfrm>
                <a:off x="4353" y="1665"/>
                <a:ext cx="41" cy="26"/>
              </a:xfrm>
              <a:custGeom>
                <a:avLst/>
                <a:gdLst/>
                <a:ahLst/>
                <a:cxnLst>
                  <a:cxn ang="0">
                    <a:pos x="0" y="13"/>
                  </a:cxn>
                  <a:cxn ang="0">
                    <a:pos x="5" y="6"/>
                  </a:cxn>
                  <a:cxn ang="0">
                    <a:pos x="11" y="0"/>
                  </a:cxn>
                  <a:cxn ang="0">
                    <a:pos x="15" y="4"/>
                  </a:cxn>
                  <a:cxn ang="0">
                    <a:pos x="20" y="11"/>
                  </a:cxn>
                  <a:cxn ang="0">
                    <a:pos x="3" y="12"/>
                  </a:cxn>
                </a:cxnLst>
                <a:rect l="0" t="0" r="r" b="b"/>
                <a:pathLst>
                  <a:path w="20" h="13">
                    <a:moveTo>
                      <a:pt x="0" y="13"/>
                    </a:moveTo>
                    <a:cubicBezTo>
                      <a:pt x="2" y="11"/>
                      <a:pt x="2" y="8"/>
                      <a:pt x="5" y="6"/>
                    </a:cubicBezTo>
                    <a:cubicBezTo>
                      <a:pt x="6" y="4"/>
                      <a:pt x="9" y="0"/>
                      <a:pt x="11" y="0"/>
                    </a:cubicBezTo>
                    <a:cubicBezTo>
                      <a:pt x="13" y="0"/>
                      <a:pt x="15" y="2"/>
                      <a:pt x="15" y="4"/>
                    </a:cubicBezTo>
                    <a:cubicBezTo>
                      <a:pt x="17" y="7"/>
                      <a:pt x="17" y="9"/>
                      <a:pt x="20" y="11"/>
                    </a:cubicBezTo>
                    <a:cubicBezTo>
                      <a:pt x="14" y="9"/>
                      <a:pt x="7" y="6"/>
                      <a:pt x="3" y="12"/>
                    </a:cubicBezTo>
                  </a:path>
                </a:pathLst>
              </a:custGeom>
              <a:solidFill>
                <a:srgbClr val="F9D470"/>
              </a:solidFill>
              <a:ln w="9525">
                <a:noFill/>
                <a:round/>
                <a:headEnd/>
                <a:tailEnd/>
              </a:ln>
            </p:spPr>
            <p:txBody>
              <a:bodyPr/>
              <a:lstStyle/>
              <a:p>
                <a:endParaRPr lang="zh-CN" altLang="en-US"/>
              </a:p>
            </p:txBody>
          </p:sp>
          <p:sp>
            <p:nvSpPr>
              <p:cNvPr id="466" name="Freeform 132"/>
              <p:cNvSpPr>
                <a:spLocks/>
              </p:cNvSpPr>
              <p:nvPr/>
            </p:nvSpPr>
            <p:spPr bwMode="auto">
              <a:xfrm>
                <a:off x="4258" y="1689"/>
                <a:ext cx="61" cy="70"/>
              </a:xfrm>
              <a:custGeom>
                <a:avLst/>
                <a:gdLst/>
                <a:ahLst/>
                <a:cxnLst>
                  <a:cxn ang="0">
                    <a:pos x="1" y="16"/>
                  </a:cxn>
                  <a:cxn ang="0">
                    <a:pos x="19" y="25"/>
                  </a:cxn>
                  <a:cxn ang="0">
                    <a:pos x="26" y="35"/>
                  </a:cxn>
                  <a:cxn ang="0">
                    <a:pos x="26" y="22"/>
                  </a:cxn>
                  <a:cxn ang="0">
                    <a:pos x="11" y="16"/>
                  </a:cxn>
                  <a:cxn ang="0">
                    <a:pos x="12" y="8"/>
                  </a:cxn>
                  <a:cxn ang="0">
                    <a:pos x="17" y="5"/>
                  </a:cxn>
                  <a:cxn ang="0">
                    <a:pos x="0" y="5"/>
                  </a:cxn>
                </a:cxnLst>
                <a:rect l="0" t="0" r="r" b="b"/>
                <a:pathLst>
                  <a:path w="30" h="35">
                    <a:moveTo>
                      <a:pt x="1" y="16"/>
                    </a:moveTo>
                    <a:cubicBezTo>
                      <a:pt x="1" y="24"/>
                      <a:pt x="12" y="23"/>
                      <a:pt x="19" y="25"/>
                    </a:cubicBezTo>
                    <a:cubicBezTo>
                      <a:pt x="23" y="26"/>
                      <a:pt x="27" y="30"/>
                      <a:pt x="26" y="35"/>
                    </a:cubicBezTo>
                    <a:cubicBezTo>
                      <a:pt x="28" y="30"/>
                      <a:pt x="30" y="27"/>
                      <a:pt x="26" y="22"/>
                    </a:cubicBezTo>
                    <a:cubicBezTo>
                      <a:pt x="22" y="17"/>
                      <a:pt x="14" y="22"/>
                      <a:pt x="11" y="16"/>
                    </a:cubicBezTo>
                    <a:cubicBezTo>
                      <a:pt x="10" y="14"/>
                      <a:pt x="10" y="10"/>
                      <a:pt x="12" y="8"/>
                    </a:cubicBezTo>
                    <a:cubicBezTo>
                      <a:pt x="13" y="7"/>
                      <a:pt x="17" y="6"/>
                      <a:pt x="17" y="5"/>
                    </a:cubicBezTo>
                    <a:cubicBezTo>
                      <a:pt x="19" y="0"/>
                      <a:pt x="2" y="1"/>
                      <a:pt x="0" y="5"/>
                    </a:cubicBezTo>
                  </a:path>
                </a:pathLst>
              </a:custGeom>
              <a:solidFill>
                <a:srgbClr val="F9D470"/>
              </a:solidFill>
              <a:ln w="9525">
                <a:noFill/>
                <a:round/>
                <a:headEnd/>
                <a:tailEnd/>
              </a:ln>
            </p:spPr>
            <p:txBody>
              <a:bodyPr/>
              <a:lstStyle/>
              <a:p>
                <a:endParaRPr lang="zh-CN" altLang="en-US"/>
              </a:p>
            </p:txBody>
          </p:sp>
          <p:sp>
            <p:nvSpPr>
              <p:cNvPr id="467" name="Freeform 133"/>
              <p:cNvSpPr>
                <a:spLocks/>
              </p:cNvSpPr>
              <p:nvPr/>
            </p:nvSpPr>
            <p:spPr bwMode="auto">
              <a:xfrm>
                <a:off x="4232" y="1747"/>
                <a:ext cx="46" cy="63"/>
              </a:xfrm>
              <a:custGeom>
                <a:avLst/>
                <a:gdLst/>
                <a:ahLst/>
                <a:cxnLst>
                  <a:cxn ang="0">
                    <a:pos x="0" y="11"/>
                  </a:cxn>
                  <a:cxn ang="0">
                    <a:pos x="1" y="17"/>
                  </a:cxn>
                  <a:cxn ang="0">
                    <a:pos x="4" y="25"/>
                  </a:cxn>
                  <a:cxn ang="0">
                    <a:pos x="12" y="22"/>
                  </a:cxn>
                  <a:cxn ang="0">
                    <a:pos x="17" y="10"/>
                  </a:cxn>
                  <a:cxn ang="0">
                    <a:pos x="23" y="3"/>
                  </a:cxn>
                  <a:cxn ang="0">
                    <a:pos x="17" y="2"/>
                  </a:cxn>
                  <a:cxn ang="0">
                    <a:pos x="11" y="0"/>
                  </a:cxn>
                  <a:cxn ang="0">
                    <a:pos x="13" y="8"/>
                  </a:cxn>
                  <a:cxn ang="0">
                    <a:pos x="6" y="13"/>
                  </a:cxn>
                </a:cxnLst>
                <a:rect l="0" t="0" r="r" b="b"/>
                <a:pathLst>
                  <a:path w="23" h="31">
                    <a:moveTo>
                      <a:pt x="0" y="11"/>
                    </a:moveTo>
                    <a:cubicBezTo>
                      <a:pt x="0" y="14"/>
                      <a:pt x="1" y="15"/>
                      <a:pt x="1" y="17"/>
                    </a:cubicBezTo>
                    <a:cubicBezTo>
                      <a:pt x="2" y="20"/>
                      <a:pt x="3" y="23"/>
                      <a:pt x="4" y="25"/>
                    </a:cubicBezTo>
                    <a:cubicBezTo>
                      <a:pt x="7" y="31"/>
                      <a:pt x="10" y="27"/>
                      <a:pt x="12" y="22"/>
                    </a:cubicBezTo>
                    <a:cubicBezTo>
                      <a:pt x="13" y="18"/>
                      <a:pt x="13" y="14"/>
                      <a:pt x="17" y="10"/>
                    </a:cubicBezTo>
                    <a:cubicBezTo>
                      <a:pt x="19" y="9"/>
                      <a:pt x="23" y="5"/>
                      <a:pt x="23" y="3"/>
                    </a:cubicBezTo>
                    <a:cubicBezTo>
                      <a:pt x="21" y="2"/>
                      <a:pt x="19" y="2"/>
                      <a:pt x="17" y="2"/>
                    </a:cubicBezTo>
                    <a:cubicBezTo>
                      <a:pt x="15" y="2"/>
                      <a:pt x="13" y="0"/>
                      <a:pt x="11" y="0"/>
                    </a:cubicBezTo>
                    <a:cubicBezTo>
                      <a:pt x="13" y="2"/>
                      <a:pt x="15" y="5"/>
                      <a:pt x="13" y="8"/>
                    </a:cubicBezTo>
                    <a:cubicBezTo>
                      <a:pt x="12" y="10"/>
                      <a:pt x="8" y="14"/>
                      <a:pt x="6" y="13"/>
                    </a:cubicBezTo>
                  </a:path>
                </a:pathLst>
              </a:custGeom>
              <a:solidFill>
                <a:srgbClr val="F9D470"/>
              </a:solidFill>
              <a:ln w="9525">
                <a:noFill/>
                <a:round/>
                <a:headEnd/>
                <a:tailEnd/>
              </a:ln>
            </p:spPr>
            <p:txBody>
              <a:bodyPr/>
              <a:lstStyle/>
              <a:p>
                <a:endParaRPr lang="zh-CN" altLang="en-US"/>
              </a:p>
            </p:txBody>
          </p:sp>
          <p:sp>
            <p:nvSpPr>
              <p:cNvPr id="468" name="Freeform 134"/>
              <p:cNvSpPr>
                <a:spLocks/>
              </p:cNvSpPr>
              <p:nvPr/>
            </p:nvSpPr>
            <p:spPr bwMode="auto">
              <a:xfrm>
                <a:off x="4301" y="1611"/>
                <a:ext cx="319" cy="78"/>
              </a:xfrm>
              <a:custGeom>
                <a:avLst/>
                <a:gdLst/>
                <a:ahLst/>
                <a:cxnLst>
                  <a:cxn ang="0">
                    <a:pos x="0" y="31"/>
                  </a:cxn>
                  <a:cxn ang="0">
                    <a:pos x="8" y="35"/>
                  </a:cxn>
                  <a:cxn ang="0">
                    <a:pos x="15" y="38"/>
                  </a:cxn>
                  <a:cxn ang="0">
                    <a:pos x="26" y="29"/>
                  </a:cxn>
                  <a:cxn ang="0">
                    <a:pos x="50" y="12"/>
                  </a:cxn>
                  <a:cxn ang="0">
                    <a:pos x="61" y="15"/>
                  </a:cxn>
                  <a:cxn ang="0">
                    <a:pos x="63" y="20"/>
                  </a:cxn>
                  <a:cxn ang="0">
                    <a:pos x="68" y="22"/>
                  </a:cxn>
                  <a:cxn ang="0">
                    <a:pos x="79" y="30"/>
                  </a:cxn>
                  <a:cxn ang="0">
                    <a:pos x="90" y="33"/>
                  </a:cxn>
                  <a:cxn ang="0">
                    <a:pos x="130" y="32"/>
                  </a:cxn>
                  <a:cxn ang="0">
                    <a:pos x="148" y="36"/>
                  </a:cxn>
                  <a:cxn ang="0">
                    <a:pos x="156" y="33"/>
                  </a:cxn>
                  <a:cxn ang="0">
                    <a:pos x="155" y="24"/>
                  </a:cxn>
                  <a:cxn ang="0">
                    <a:pos x="156" y="8"/>
                  </a:cxn>
                  <a:cxn ang="0">
                    <a:pos x="148" y="1"/>
                  </a:cxn>
                  <a:cxn ang="0">
                    <a:pos x="129" y="0"/>
                  </a:cxn>
                  <a:cxn ang="0">
                    <a:pos x="139" y="3"/>
                  </a:cxn>
                  <a:cxn ang="0">
                    <a:pos x="143" y="14"/>
                  </a:cxn>
                  <a:cxn ang="0">
                    <a:pos x="135" y="21"/>
                  </a:cxn>
                  <a:cxn ang="0">
                    <a:pos x="129" y="21"/>
                  </a:cxn>
                  <a:cxn ang="0">
                    <a:pos x="120" y="20"/>
                  </a:cxn>
                  <a:cxn ang="0">
                    <a:pos x="98" y="22"/>
                  </a:cxn>
                  <a:cxn ang="0">
                    <a:pos x="89" y="23"/>
                  </a:cxn>
                  <a:cxn ang="0">
                    <a:pos x="82" y="18"/>
                  </a:cxn>
                  <a:cxn ang="0">
                    <a:pos x="51" y="4"/>
                  </a:cxn>
                  <a:cxn ang="0">
                    <a:pos x="39" y="7"/>
                  </a:cxn>
                  <a:cxn ang="0">
                    <a:pos x="29" y="15"/>
                  </a:cxn>
                  <a:cxn ang="0">
                    <a:pos x="23" y="14"/>
                  </a:cxn>
                  <a:cxn ang="0">
                    <a:pos x="17" y="10"/>
                  </a:cxn>
                  <a:cxn ang="0">
                    <a:pos x="10" y="9"/>
                  </a:cxn>
                  <a:cxn ang="0">
                    <a:pos x="12" y="16"/>
                  </a:cxn>
                  <a:cxn ang="0">
                    <a:pos x="14" y="27"/>
                  </a:cxn>
                  <a:cxn ang="0">
                    <a:pos x="3" y="30"/>
                  </a:cxn>
                </a:cxnLst>
                <a:rect l="0" t="0" r="r" b="b"/>
                <a:pathLst>
                  <a:path w="158" h="39">
                    <a:moveTo>
                      <a:pt x="0" y="31"/>
                    </a:moveTo>
                    <a:cubicBezTo>
                      <a:pt x="3" y="32"/>
                      <a:pt x="5" y="33"/>
                      <a:pt x="8" y="35"/>
                    </a:cubicBezTo>
                    <a:cubicBezTo>
                      <a:pt x="10" y="36"/>
                      <a:pt x="12" y="37"/>
                      <a:pt x="15" y="38"/>
                    </a:cubicBezTo>
                    <a:cubicBezTo>
                      <a:pt x="20" y="39"/>
                      <a:pt x="23" y="33"/>
                      <a:pt x="26" y="29"/>
                    </a:cubicBezTo>
                    <a:cubicBezTo>
                      <a:pt x="32" y="21"/>
                      <a:pt x="39" y="14"/>
                      <a:pt x="50" y="12"/>
                    </a:cubicBezTo>
                    <a:cubicBezTo>
                      <a:pt x="55" y="11"/>
                      <a:pt x="58" y="11"/>
                      <a:pt x="61" y="15"/>
                    </a:cubicBezTo>
                    <a:cubicBezTo>
                      <a:pt x="62" y="17"/>
                      <a:pt x="62" y="18"/>
                      <a:pt x="63" y="20"/>
                    </a:cubicBezTo>
                    <a:cubicBezTo>
                      <a:pt x="64" y="22"/>
                      <a:pt x="65" y="22"/>
                      <a:pt x="68" y="22"/>
                    </a:cubicBezTo>
                    <a:cubicBezTo>
                      <a:pt x="73" y="22"/>
                      <a:pt x="77" y="25"/>
                      <a:pt x="79" y="30"/>
                    </a:cubicBezTo>
                    <a:cubicBezTo>
                      <a:pt x="81" y="35"/>
                      <a:pt x="85" y="34"/>
                      <a:pt x="90" y="33"/>
                    </a:cubicBezTo>
                    <a:cubicBezTo>
                      <a:pt x="103" y="33"/>
                      <a:pt x="117" y="30"/>
                      <a:pt x="130" y="32"/>
                    </a:cubicBezTo>
                    <a:cubicBezTo>
                      <a:pt x="136" y="33"/>
                      <a:pt x="142" y="35"/>
                      <a:pt x="148" y="36"/>
                    </a:cubicBezTo>
                    <a:cubicBezTo>
                      <a:pt x="151" y="36"/>
                      <a:pt x="155" y="36"/>
                      <a:pt x="156" y="33"/>
                    </a:cubicBezTo>
                    <a:cubicBezTo>
                      <a:pt x="158" y="30"/>
                      <a:pt x="156" y="27"/>
                      <a:pt x="155" y="24"/>
                    </a:cubicBezTo>
                    <a:cubicBezTo>
                      <a:pt x="154" y="19"/>
                      <a:pt x="155" y="13"/>
                      <a:pt x="156" y="8"/>
                    </a:cubicBezTo>
                    <a:cubicBezTo>
                      <a:pt x="156" y="3"/>
                      <a:pt x="154" y="2"/>
                      <a:pt x="148" y="1"/>
                    </a:cubicBezTo>
                    <a:cubicBezTo>
                      <a:pt x="142" y="0"/>
                      <a:pt x="136" y="0"/>
                      <a:pt x="129" y="0"/>
                    </a:cubicBezTo>
                    <a:cubicBezTo>
                      <a:pt x="131" y="2"/>
                      <a:pt x="137" y="2"/>
                      <a:pt x="139" y="3"/>
                    </a:cubicBezTo>
                    <a:cubicBezTo>
                      <a:pt x="143" y="5"/>
                      <a:pt x="145" y="9"/>
                      <a:pt x="143" y="14"/>
                    </a:cubicBezTo>
                    <a:cubicBezTo>
                      <a:pt x="142" y="17"/>
                      <a:pt x="138" y="20"/>
                      <a:pt x="135" y="21"/>
                    </a:cubicBezTo>
                    <a:cubicBezTo>
                      <a:pt x="133" y="22"/>
                      <a:pt x="131" y="22"/>
                      <a:pt x="129" y="21"/>
                    </a:cubicBezTo>
                    <a:cubicBezTo>
                      <a:pt x="126" y="20"/>
                      <a:pt x="123" y="20"/>
                      <a:pt x="120" y="20"/>
                    </a:cubicBezTo>
                    <a:cubicBezTo>
                      <a:pt x="112" y="19"/>
                      <a:pt x="105" y="20"/>
                      <a:pt x="98" y="22"/>
                    </a:cubicBezTo>
                    <a:cubicBezTo>
                      <a:pt x="95" y="23"/>
                      <a:pt x="92" y="24"/>
                      <a:pt x="89" y="23"/>
                    </a:cubicBezTo>
                    <a:cubicBezTo>
                      <a:pt x="85" y="23"/>
                      <a:pt x="84" y="20"/>
                      <a:pt x="82" y="18"/>
                    </a:cubicBezTo>
                    <a:cubicBezTo>
                      <a:pt x="74" y="11"/>
                      <a:pt x="62" y="5"/>
                      <a:pt x="51" y="4"/>
                    </a:cubicBezTo>
                    <a:cubicBezTo>
                      <a:pt x="47" y="4"/>
                      <a:pt x="43" y="6"/>
                      <a:pt x="39" y="7"/>
                    </a:cubicBezTo>
                    <a:cubicBezTo>
                      <a:pt x="34" y="9"/>
                      <a:pt x="33" y="12"/>
                      <a:pt x="29" y="15"/>
                    </a:cubicBezTo>
                    <a:cubicBezTo>
                      <a:pt x="27" y="16"/>
                      <a:pt x="25" y="16"/>
                      <a:pt x="23" y="14"/>
                    </a:cubicBezTo>
                    <a:cubicBezTo>
                      <a:pt x="21" y="12"/>
                      <a:pt x="20" y="11"/>
                      <a:pt x="17" y="10"/>
                    </a:cubicBezTo>
                    <a:cubicBezTo>
                      <a:pt x="15" y="10"/>
                      <a:pt x="12" y="7"/>
                      <a:pt x="10" y="9"/>
                    </a:cubicBezTo>
                    <a:cubicBezTo>
                      <a:pt x="7" y="11"/>
                      <a:pt x="11" y="14"/>
                      <a:pt x="12" y="16"/>
                    </a:cubicBezTo>
                    <a:cubicBezTo>
                      <a:pt x="15" y="18"/>
                      <a:pt x="17" y="24"/>
                      <a:pt x="14" y="27"/>
                    </a:cubicBezTo>
                    <a:cubicBezTo>
                      <a:pt x="11" y="30"/>
                      <a:pt x="6" y="28"/>
                      <a:pt x="3" y="30"/>
                    </a:cubicBezTo>
                  </a:path>
                </a:pathLst>
              </a:custGeom>
              <a:solidFill>
                <a:srgbClr val="F9D470"/>
              </a:solidFill>
              <a:ln w="9525">
                <a:noFill/>
                <a:round/>
                <a:headEnd/>
                <a:tailEnd/>
              </a:ln>
            </p:spPr>
            <p:txBody>
              <a:bodyPr/>
              <a:lstStyle/>
              <a:p>
                <a:endParaRPr lang="zh-CN" altLang="en-US"/>
              </a:p>
            </p:txBody>
          </p:sp>
          <p:sp>
            <p:nvSpPr>
              <p:cNvPr id="469" name="Freeform 135"/>
              <p:cNvSpPr>
                <a:spLocks/>
              </p:cNvSpPr>
              <p:nvPr/>
            </p:nvSpPr>
            <p:spPr bwMode="auto">
              <a:xfrm>
                <a:off x="4434" y="1669"/>
                <a:ext cx="22" cy="12"/>
              </a:xfrm>
              <a:custGeom>
                <a:avLst/>
                <a:gdLst/>
                <a:ahLst/>
                <a:cxnLst>
                  <a:cxn ang="0">
                    <a:pos x="0" y="3"/>
                  </a:cxn>
                  <a:cxn ang="0">
                    <a:pos x="6" y="0"/>
                  </a:cxn>
                  <a:cxn ang="0">
                    <a:pos x="11" y="5"/>
                  </a:cxn>
                  <a:cxn ang="0">
                    <a:pos x="2" y="3"/>
                  </a:cxn>
                </a:cxnLst>
                <a:rect l="0" t="0" r="r" b="b"/>
                <a:pathLst>
                  <a:path w="11" h="6">
                    <a:moveTo>
                      <a:pt x="0" y="3"/>
                    </a:moveTo>
                    <a:cubicBezTo>
                      <a:pt x="1" y="1"/>
                      <a:pt x="4" y="0"/>
                      <a:pt x="6" y="0"/>
                    </a:cubicBezTo>
                    <a:cubicBezTo>
                      <a:pt x="9" y="1"/>
                      <a:pt x="10" y="4"/>
                      <a:pt x="11" y="5"/>
                    </a:cubicBezTo>
                    <a:cubicBezTo>
                      <a:pt x="9" y="2"/>
                      <a:pt x="5" y="6"/>
                      <a:pt x="2" y="3"/>
                    </a:cubicBezTo>
                  </a:path>
                </a:pathLst>
              </a:custGeom>
              <a:solidFill>
                <a:srgbClr val="F9D470"/>
              </a:solidFill>
              <a:ln w="9525">
                <a:noFill/>
                <a:round/>
                <a:headEnd/>
                <a:tailEnd/>
              </a:ln>
            </p:spPr>
            <p:txBody>
              <a:bodyPr/>
              <a:lstStyle/>
              <a:p>
                <a:endParaRPr lang="zh-CN" altLang="en-US"/>
              </a:p>
            </p:txBody>
          </p:sp>
          <p:sp>
            <p:nvSpPr>
              <p:cNvPr id="470" name="Freeform 136"/>
              <p:cNvSpPr>
                <a:spLocks/>
              </p:cNvSpPr>
              <p:nvPr/>
            </p:nvSpPr>
            <p:spPr bwMode="auto">
              <a:xfrm>
                <a:off x="4446" y="1595"/>
                <a:ext cx="24" cy="8"/>
              </a:xfrm>
              <a:custGeom>
                <a:avLst/>
                <a:gdLst/>
                <a:ahLst/>
                <a:cxnLst>
                  <a:cxn ang="0">
                    <a:pos x="0" y="0"/>
                  </a:cxn>
                  <a:cxn ang="0">
                    <a:pos x="12" y="3"/>
                  </a:cxn>
                </a:cxnLst>
                <a:rect l="0" t="0" r="r" b="b"/>
                <a:pathLst>
                  <a:path w="12" h="4">
                    <a:moveTo>
                      <a:pt x="0" y="0"/>
                    </a:moveTo>
                    <a:cubicBezTo>
                      <a:pt x="1" y="4"/>
                      <a:pt x="9" y="4"/>
                      <a:pt x="12" y="3"/>
                    </a:cubicBezTo>
                  </a:path>
                </a:pathLst>
              </a:custGeom>
              <a:solidFill>
                <a:srgbClr val="F9D470"/>
              </a:solidFill>
              <a:ln w="9525">
                <a:noFill/>
                <a:round/>
                <a:headEnd/>
                <a:tailEnd/>
              </a:ln>
            </p:spPr>
            <p:txBody>
              <a:bodyPr/>
              <a:lstStyle/>
              <a:p>
                <a:endParaRPr lang="zh-CN" altLang="en-US"/>
              </a:p>
            </p:txBody>
          </p:sp>
          <p:sp>
            <p:nvSpPr>
              <p:cNvPr id="471" name="Freeform 137"/>
              <p:cNvSpPr>
                <a:spLocks/>
              </p:cNvSpPr>
              <p:nvPr/>
            </p:nvSpPr>
            <p:spPr bwMode="auto">
              <a:xfrm>
                <a:off x="4359" y="1519"/>
                <a:ext cx="53" cy="46"/>
              </a:xfrm>
              <a:custGeom>
                <a:avLst/>
                <a:gdLst/>
                <a:ahLst/>
                <a:cxnLst>
                  <a:cxn ang="0">
                    <a:pos x="0" y="21"/>
                  </a:cxn>
                  <a:cxn ang="0">
                    <a:pos x="8" y="10"/>
                  </a:cxn>
                  <a:cxn ang="0">
                    <a:pos x="14" y="2"/>
                  </a:cxn>
                  <a:cxn ang="0">
                    <a:pos x="18" y="6"/>
                  </a:cxn>
                  <a:cxn ang="0">
                    <a:pos x="26" y="23"/>
                  </a:cxn>
                  <a:cxn ang="0">
                    <a:pos x="12" y="19"/>
                  </a:cxn>
                  <a:cxn ang="0">
                    <a:pos x="9" y="23"/>
                  </a:cxn>
                  <a:cxn ang="0">
                    <a:pos x="3" y="23"/>
                  </a:cxn>
                </a:cxnLst>
                <a:rect l="0" t="0" r="r" b="b"/>
                <a:pathLst>
                  <a:path w="26" h="23">
                    <a:moveTo>
                      <a:pt x="0" y="21"/>
                    </a:moveTo>
                    <a:cubicBezTo>
                      <a:pt x="2" y="17"/>
                      <a:pt x="5" y="14"/>
                      <a:pt x="8" y="10"/>
                    </a:cubicBezTo>
                    <a:cubicBezTo>
                      <a:pt x="10" y="8"/>
                      <a:pt x="12" y="4"/>
                      <a:pt x="14" y="2"/>
                    </a:cubicBezTo>
                    <a:cubicBezTo>
                      <a:pt x="18" y="0"/>
                      <a:pt x="18" y="4"/>
                      <a:pt x="18" y="6"/>
                    </a:cubicBezTo>
                    <a:cubicBezTo>
                      <a:pt x="19" y="12"/>
                      <a:pt x="22" y="19"/>
                      <a:pt x="26" y="23"/>
                    </a:cubicBezTo>
                    <a:cubicBezTo>
                      <a:pt x="23" y="20"/>
                      <a:pt x="17" y="16"/>
                      <a:pt x="12" y="19"/>
                    </a:cubicBezTo>
                    <a:cubicBezTo>
                      <a:pt x="11" y="20"/>
                      <a:pt x="10" y="22"/>
                      <a:pt x="9" y="23"/>
                    </a:cubicBezTo>
                    <a:cubicBezTo>
                      <a:pt x="7" y="23"/>
                      <a:pt x="4" y="23"/>
                      <a:pt x="3" y="23"/>
                    </a:cubicBezTo>
                  </a:path>
                </a:pathLst>
              </a:custGeom>
              <a:solidFill>
                <a:srgbClr val="F9D470"/>
              </a:solidFill>
              <a:ln w="9525">
                <a:noFill/>
                <a:round/>
                <a:headEnd/>
                <a:tailEnd/>
              </a:ln>
            </p:spPr>
            <p:txBody>
              <a:bodyPr/>
              <a:lstStyle/>
              <a:p>
                <a:endParaRPr lang="zh-CN" altLang="en-US"/>
              </a:p>
            </p:txBody>
          </p:sp>
          <p:sp>
            <p:nvSpPr>
              <p:cNvPr id="472" name="Freeform 138"/>
              <p:cNvSpPr>
                <a:spLocks/>
              </p:cNvSpPr>
              <p:nvPr/>
            </p:nvSpPr>
            <p:spPr bwMode="auto">
              <a:xfrm>
                <a:off x="4285" y="1553"/>
                <a:ext cx="62" cy="62"/>
              </a:xfrm>
              <a:custGeom>
                <a:avLst/>
                <a:gdLst/>
                <a:ahLst/>
                <a:cxnLst>
                  <a:cxn ang="0">
                    <a:pos x="23" y="7"/>
                  </a:cxn>
                  <a:cxn ang="0">
                    <a:pos x="12" y="0"/>
                  </a:cxn>
                  <a:cxn ang="0">
                    <a:pos x="3" y="6"/>
                  </a:cxn>
                  <a:cxn ang="0">
                    <a:pos x="12" y="25"/>
                  </a:cxn>
                  <a:cxn ang="0">
                    <a:pos x="22" y="21"/>
                  </a:cxn>
                  <a:cxn ang="0">
                    <a:pos x="31" y="25"/>
                  </a:cxn>
                  <a:cxn ang="0">
                    <a:pos x="19" y="16"/>
                  </a:cxn>
                  <a:cxn ang="0">
                    <a:pos x="12" y="15"/>
                  </a:cxn>
                  <a:cxn ang="0">
                    <a:pos x="14" y="9"/>
                  </a:cxn>
                </a:cxnLst>
                <a:rect l="0" t="0" r="r" b="b"/>
                <a:pathLst>
                  <a:path w="31" h="31">
                    <a:moveTo>
                      <a:pt x="23" y="7"/>
                    </a:moveTo>
                    <a:cubicBezTo>
                      <a:pt x="21" y="4"/>
                      <a:pt x="15" y="0"/>
                      <a:pt x="12" y="0"/>
                    </a:cubicBezTo>
                    <a:cubicBezTo>
                      <a:pt x="8" y="0"/>
                      <a:pt x="5" y="3"/>
                      <a:pt x="3" y="6"/>
                    </a:cubicBezTo>
                    <a:cubicBezTo>
                      <a:pt x="0" y="12"/>
                      <a:pt x="5" y="23"/>
                      <a:pt x="12" y="25"/>
                    </a:cubicBezTo>
                    <a:cubicBezTo>
                      <a:pt x="16" y="25"/>
                      <a:pt x="19" y="20"/>
                      <a:pt x="22" y="21"/>
                    </a:cubicBezTo>
                    <a:cubicBezTo>
                      <a:pt x="24" y="22"/>
                      <a:pt x="31" y="31"/>
                      <a:pt x="31" y="25"/>
                    </a:cubicBezTo>
                    <a:cubicBezTo>
                      <a:pt x="31" y="19"/>
                      <a:pt x="23" y="17"/>
                      <a:pt x="19" y="16"/>
                    </a:cubicBezTo>
                    <a:cubicBezTo>
                      <a:pt x="17" y="16"/>
                      <a:pt x="13" y="17"/>
                      <a:pt x="12" y="15"/>
                    </a:cubicBezTo>
                    <a:cubicBezTo>
                      <a:pt x="11" y="13"/>
                      <a:pt x="12" y="9"/>
                      <a:pt x="14" y="9"/>
                    </a:cubicBezTo>
                  </a:path>
                </a:pathLst>
              </a:custGeom>
              <a:solidFill>
                <a:srgbClr val="F9D470"/>
              </a:solidFill>
              <a:ln w="9525">
                <a:noFill/>
                <a:round/>
                <a:headEnd/>
                <a:tailEnd/>
              </a:ln>
            </p:spPr>
            <p:txBody>
              <a:bodyPr/>
              <a:lstStyle/>
              <a:p>
                <a:endParaRPr lang="zh-CN" altLang="en-US"/>
              </a:p>
            </p:txBody>
          </p:sp>
          <p:sp>
            <p:nvSpPr>
              <p:cNvPr id="473" name="Freeform 139"/>
              <p:cNvSpPr>
                <a:spLocks/>
              </p:cNvSpPr>
              <p:nvPr/>
            </p:nvSpPr>
            <p:spPr bwMode="auto">
              <a:xfrm>
                <a:off x="4236" y="1597"/>
                <a:ext cx="61" cy="68"/>
              </a:xfrm>
              <a:custGeom>
                <a:avLst/>
                <a:gdLst/>
                <a:ahLst/>
                <a:cxnLst>
                  <a:cxn ang="0">
                    <a:pos x="19" y="0"/>
                  </a:cxn>
                  <a:cxn ang="0">
                    <a:pos x="22" y="6"/>
                  </a:cxn>
                  <a:cxn ang="0">
                    <a:pos x="28" y="10"/>
                  </a:cxn>
                  <a:cxn ang="0">
                    <a:pos x="25" y="14"/>
                  </a:cxn>
                  <a:cxn ang="0">
                    <a:pos x="19" y="19"/>
                  </a:cxn>
                  <a:cxn ang="0">
                    <a:pos x="9" y="29"/>
                  </a:cxn>
                  <a:cxn ang="0">
                    <a:pos x="4" y="15"/>
                  </a:cxn>
                  <a:cxn ang="0">
                    <a:pos x="4" y="21"/>
                  </a:cxn>
                  <a:cxn ang="0">
                    <a:pos x="12" y="17"/>
                  </a:cxn>
                  <a:cxn ang="0">
                    <a:pos x="17" y="13"/>
                  </a:cxn>
                  <a:cxn ang="0">
                    <a:pos x="17" y="2"/>
                  </a:cxn>
                </a:cxnLst>
                <a:rect l="0" t="0" r="r" b="b"/>
                <a:pathLst>
                  <a:path w="30" h="34">
                    <a:moveTo>
                      <a:pt x="19" y="0"/>
                    </a:moveTo>
                    <a:cubicBezTo>
                      <a:pt x="19" y="2"/>
                      <a:pt x="20" y="5"/>
                      <a:pt x="22" y="6"/>
                    </a:cubicBezTo>
                    <a:cubicBezTo>
                      <a:pt x="23" y="8"/>
                      <a:pt x="26" y="8"/>
                      <a:pt x="28" y="10"/>
                    </a:cubicBezTo>
                    <a:cubicBezTo>
                      <a:pt x="30" y="12"/>
                      <a:pt x="27" y="13"/>
                      <a:pt x="25" y="14"/>
                    </a:cubicBezTo>
                    <a:cubicBezTo>
                      <a:pt x="23" y="15"/>
                      <a:pt x="21" y="17"/>
                      <a:pt x="19" y="19"/>
                    </a:cubicBezTo>
                    <a:cubicBezTo>
                      <a:pt x="14" y="21"/>
                      <a:pt x="12" y="26"/>
                      <a:pt x="9" y="29"/>
                    </a:cubicBezTo>
                    <a:cubicBezTo>
                      <a:pt x="2" y="34"/>
                      <a:pt x="0" y="19"/>
                      <a:pt x="4" y="15"/>
                    </a:cubicBezTo>
                    <a:cubicBezTo>
                      <a:pt x="3" y="15"/>
                      <a:pt x="3" y="20"/>
                      <a:pt x="4" y="21"/>
                    </a:cubicBezTo>
                    <a:cubicBezTo>
                      <a:pt x="7" y="25"/>
                      <a:pt x="10" y="19"/>
                      <a:pt x="12" y="17"/>
                    </a:cubicBezTo>
                    <a:cubicBezTo>
                      <a:pt x="14" y="15"/>
                      <a:pt x="16" y="16"/>
                      <a:pt x="17" y="13"/>
                    </a:cubicBezTo>
                    <a:cubicBezTo>
                      <a:pt x="18" y="9"/>
                      <a:pt x="16" y="6"/>
                      <a:pt x="17" y="2"/>
                    </a:cubicBezTo>
                  </a:path>
                </a:pathLst>
              </a:custGeom>
              <a:solidFill>
                <a:srgbClr val="F9D470"/>
              </a:solidFill>
              <a:ln w="9525">
                <a:noFill/>
                <a:round/>
                <a:headEnd/>
                <a:tailEnd/>
              </a:ln>
            </p:spPr>
            <p:txBody>
              <a:bodyPr/>
              <a:lstStyle/>
              <a:p>
                <a:endParaRPr lang="zh-CN" altLang="en-US"/>
              </a:p>
            </p:txBody>
          </p:sp>
          <p:sp>
            <p:nvSpPr>
              <p:cNvPr id="474" name="Freeform 140"/>
              <p:cNvSpPr>
                <a:spLocks/>
              </p:cNvSpPr>
              <p:nvPr/>
            </p:nvSpPr>
            <p:spPr bwMode="auto">
              <a:xfrm>
                <a:off x="4319" y="1479"/>
                <a:ext cx="115" cy="70"/>
              </a:xfrm>
              <a:custGeom>
                <a:avLst/>
                <a:gdLst/>
                <a:ahLst/>
                <a:cxnLst>
                  <a:cxn ang="0">
                    <a:pos x="0" y="29"/>
                  </a:cxn>
                  <a:cxn ang="0">
                    <a:pos x="4" y="28"/>
                  </a:cxn>
                  <a:cxn ang="0">
                    <a:pos x="10" y="30"/>
                  </a:cxn>
                  <a:cxn ang="0">
                    <a:pos x="17" y="34"/>
                  </a:cxn>
                  <a:cxn ang="0">
                    <a:pos x="22" y="26"/>
                  </a:cxn>
                  <a:cxn ang="0">
                    <a:pos x="27" y="19"/>
                  </a:cxn>
                  <a:cxn ang="0">
                    <a:pos x="41" y="8"/>
                  </a:cxn>
                  <a:cxn ang="0">
                    <a:pos x="48" y="7"/>
                  </a:cxn>
                  <a:cxn ang="0">
                    <a:pos x="53" y="9"/>
                  </a:cxn>
                  <a:cxn ang="0">
                    <a:pos x="56" y="12"/>
                  </a:cxn>
                  <a:cxn ang="0">
                    <a:pos x="35" y="4"/>
                  </a:cxn>
                  <a:cxn ang="0">
                    <a:pos x="27" y="14"/>
                  </a:cxn>
                  <a:cxn ang="0">
                    <a:pos x="20" y="20"/>
                  </a:cxn>
                  <a:cxn ang="0">
                    <a:pos x="16" y="11"/>
                  </a:cxn>
                  <a:cxn ang="0">
                    <a:pos x="13" y="15"/>
                  </a:cxn>
                  <a:cxn ang="0">
                    <a:pos x="11" y="23"/>
                  </a:cxn>
                  <a:cxn ang="0">
                    <a:pos x="1" y="27"/>
                  </a:cxn>
                </a:cxnLst>
                <a:rect l="0" t="0" r="r" b="b"/>
                <a:pathLst>
                  <a:path w="57" h="35">
                    <a:moveTo>
                      <a:pt x="0" y="29"/>
                    </a:moveTo>
                    <a:cubicBezTo>
                      <a:pt x="1" y="29"/>
                      <a:pt x="2" y="28"/>
                      <a:pt x="4" y="28"/>
                    </a:cubicBezTo>
                    <a:cubicBezTo>
                      <a:pt x="6" y="28"/>
                      <a:pt x="8" y="29"/>
                      <a:pt x="10" y="30"/>
                    </a:cubicBezTo>
                    <a:cubicBezTo>
                      <a:pt x="12" y="32"/>
                      <a:pt x="14" y="35"/>
                      <a:pt x="17" y="34"/>
                    </a:cubicBezTo>
                    <a:cubicBezTo>
                      <a:pt x="19" y="33"/>
                      <a:pt x="21" y="28"/>
                      <a:pt x="22" y="26"/>
                    </a:cubicBezTo>
                    <a:cubicBezTo>
                      <a:pt x="23" y="24"/>
                      <a:pt x="25" y="21"/>
                      <a:pt x="27" y="19"/>
                    </a:cubicBezTo>
                    <a:cubicBezTo>
                      <a:pt x="31" y="14"/>
                      <a:pt x="34" y="10"/>
                      <a:pt x="41" y="8"/>
                    </a:cubicBezTo>
                    <a:cubicBezTo>
                      <a:pt x="43" y="7"/>
                      <a:pt x="46" y="6"/>
                      <a:pt x="48" y="7"/>
                    </a:cubicBezTo>
                    <a:cubicBezTo>
                      <a:pt x="50" y="7"/>
                      <a:pt x="52" y="8"/>
                      <a:pt x="53" y="9"/>
                    </a:cubicBezTo>
                    <a:cubicBezTo>
                      <a:pt x="54" y="10"/>
                      <a:pt x="55" y="12"/>
                      <a:pt x="56" y="12"/>
                    </a:cubicBezTo>
                    <a:cubicBezTo>
                      <a:pt x="57" y="0"/>
                      <a:pt x="43" y="0"/>
                      <a:pt x="35" y="4"/>
                    </a:cubicBezTo>
                    <a:cubicBezTo>
                      <a:pt x="31" y="6"/>
                      <a:pt x="29" y="10"/>
                      <a:pt x="27" y="14"/>
                    </a:cubicBezTo>
                    <a:cubicBezTo>
                      <a:pt x="25" y="16"/>
                      <a:pt x="23" y="21"/>
                      <a:pt x="20" y="20"/>
                    </a:cubicBezTo>
                    <a:cubicBezTo>
                      <a:pt x="17" y="18"/>
                      <a:pt x="19" y="13"/>
                      <a:pt x="16" y="11"/>
                    </a:cubicBezTo>
                    <a:cubicBezTo>
                      <a:pt x="12" y="8"/>
                      <a:pt x="13" y="12"/>
                      <a:pt x="13" y="15"/>
                    </a:cubicBezTo>
                    <a:cubicBezTo>
                      <a:pt x="13" y="18"/>
                      <a:pt x="14" y="21"/>
                      <a:pt x="11" y="23"/>
                    </a:cubicBezTo>
                    <a:cubicBezTo>
                      <a:pt x="8" y="25"/>
                      <a:pt x="4" y="27"/>
                      <a:pt x="1" y="27"/>
                    </a:cubicBezTo>
                  </a:path>
                </a:pathLst>
              </a:custGeom>
              <a:solidFill>
                <a:srgbClr val="F9D470"/>
              </a:solidFill>
              <a:ln w="9525">
                <a:noFill/>
                <a:round/>
                <a:headEnd/>
                <a:tailEnd/>
              </a:ln>
            </p:spPr>
            <p:txBody>
              <a:bodyPr/>
              <a:lstStyle/>
              <a:p>
                <a:endParaRPr lang="zh-CN" altLang="en-US"/>
              </a:p>
            </p:txBody>
          </p:sp>
          <p:sp>
            <p:nvSpPr>
              <p:cNvPr id="475" name="Freeform 141"/>
              <p:cNvSpPr>
                <a:spLocks/>
              </p:cNvSpPr>
              <p:nvPr/>
            </p:nvSpPr>
            <p:spPr bwMode="auto">
              <a:xfrm>
                <a:off x="4406" y="1483"/>
                <a:ext cx="230" cy="100"/>
              </a:xfrm>
              <a:custGeom>
                <a:avLst/>
                <a:gdLst/>
                <a:ahLst/>
                <a:cxnLst>
                  <a:cxn ang="0">
                    <a:pos x="9" y="7"/>
                  </a:cxn>
                  <a:cxn ang="0">
                    <a:pos x="20" y="18"/>
                  </a:cxn>
                  <a:cxn ang="0">
                    <a:pos x="20" y="24"/>
                  </a:cxn>
                  <a:cxn ang="0">
                    <a:pos x="25" y="29"/>
                  </a:cxn>
                  <a:cxn ang="0">
                    <a:pos x="31" y="34"/>
                  </a:cxn>
                  <a:cxn ang="0">
                    <a:pos x="34" y="39"/>
                  </a:cxn>
                  <a:cxn ang="0">
                    <a:pos x="47" y="42"/>
                  </a:cxn>
                  <a:cxn ang="0">
                    <a:pos x="67" y="43"/>
                  </a:cxn>
                  <a:cxn ang="0">
                    <a:pos x="93" y="48"/>
                  </a:cxn>
                  <a:cxn ang="0">
                    <a:pos x="108" y="49"/>
                  </a:cxn>
                  <a:cxn ang="0">
                    <a:pos x="110" y="36"/>
                  </a:cxn>
                  <a:cxn ang="0">
                    <a:pos x="109" y="23"/>
                  </a:cxn>
                  <a:cxn ang="0">
                    <a:pos x="108" y="11"/>
                  </a:cxn>
                  <a:cxn ang="0">
                    <a:pos x="101" y="9"/>
                  </a:cxn>
                  <a:cxn ang="0">
                    <a:pos x="90" y="6"/>
                  </a:cxn>
                  <a:cxn ang="0">
                    <a:pos x="78" y="3"/>
                  </a:cxn>
                  <a:cxn ang="0">
                    <a:pos x="71" y="0"/>
                  </a:cxn>
                  <a:cxn ang="0">
                    <a:pos x="80" y="5"/>
                  </a:cxn>
                  <a:cxn ang="0">
                    <a:pos x="91" y="11"/>
                  </a:cxn>
                  <a:cxn ang="0">
                    <a:pos x="94" y="27"/>
                  </a:cxn>
                  <a:cxn ang="0">
                    <a:pos x="59" y="36"/>
                  </a:cxn>
                  <a:cxn ang="0">
                    <a:pos x="43" y="29"/>
                  </a:cxn>
                  <a:cxn ang="0">
                    <a:pos x="36" y="22"/>
                  </a:cxn>
                  <a:cxn ang="0">
                    <a:pos x="27" y="17"/>
                  </a:cxn>
                  <a:cxn ang="0">
                    <a:pos x="22" y="11"/>
                  </a:cxn>
                  <a:cxn ang="0">
                    <a:pos x="12" y="3"/>
                  </a:cxn>
                  <a:cxn ang="0">
                    <a:pos x="0" y="1"/>
                  </a:cxn>
                </a:cxnLst>
                <a:rect l="0" t="0" r="r" b="b"/>
                <a:pathLst>
                  <a:path w="114" h="50">
                    <a:moveTo>
                      <a:pt x="9" y="7"/>
                    </a:moveTo>
                    <a:cubicBezTo>
                      <a:pt x="13" y="7"/>
                      <a:pt x="18" y="14"/>
                      <a:pt x="20" y="18"/>
                    </a:cubicBezTo>
                    <a:cubicBezTo>
                      <a:pt x="21" y="20"/>
                      <a:pt x="20" y="22"/>
                      <a:pt x="20" y="24"/>
                    </a:cubicBezTo>
                    <a:cubicBezTo>
                      <a:pt x="21" y="27"/>
                      <a:pt x="22" y="28"/>
                      <a:pt x="25" y="29"/>
                    </a:cubicBezTo>
                    <a:cubicBezTo>
                      <a:pt x="27" y="30"/>
                      <a:pt x="29" y="31"/>
                      <a:pt x="31" y="34"/>
                    </a:cubicBezTo>
                    <a:cubicBezTo>
                      <a:pt x="32" y="35"/>
                      <a:pt x="32" y="38"/>
                      <a:pt x="34" y="39"/>
                    </a:cubicBezTo>
                    <a:cubicBezTo>
                      <a:pt x="37" y="42"/>
                      <a:pt x="43" y="42"/>
                      <a:pt x="47" y="42"/>
                    </a:cubicBezTo>
                    <a:cubicBezTo>
                      <a:pt x="53" y="44"/>
                      <a:pt x="60" y="43"/>
                      <a:pt x="67" y="43"/>
                    </a:cubicBezTo>
                    <a:cubicBezTo>
                      <a:pt x="76" y="44"/>
                      <a:pt x="85" y="46"/>
                      <a:pt x="93" y="48"/>
                    </a:cubicBezTo>
                    <a:cubicBezTo>
                      <a:pt x="98" y="49"/>
                      <a:pt x="103" y="50"/>
                      <a:pt x="108" y="49"/>
                    </a:cubicBezTo>
                    <a:cubicBezTo>
                      <a:pt x="114" y="47"/>
                      <a:pt x="111" y="41"/>
                      <a:pt x="110" y="36"/>
                    </a:cubicBezTo>
                    <a:cubicBezTo>
                      <a:pt x="109" y="32"/>
                      <a:pt x="108" y="28"/>
                      <a:pt x="109" y="23"/>
                    </a:cubicBezTo>
                    <a:cubicBezTo>
                      <a:pt x="109" y="20"/>
                      <a:pt x="112" y="14"/>
                      <a:pt x="108" y="11"/>
                    </a:cubicBezTo>
                    <a:cubicBezTo>
                      <a:pt x="107" y="10"/>
                      <a:pt x="103" y="9"/>
                      <a:pt x="101" y="9"/>
                    </a:cubicBezTo>
                    <a:cubicBezTo>
                      <a:pt x="98" y="7"/>
                      <a:pt x="94" y="7"/>
                      <a:pt x="90" y="6"/>
                    </a:cubicBezTo>
                    <a:cubicBezTo>
                      <a:pt x="86" y="5"/>
                      <a:pt x="82" y="4"/>
                      <a:pt x="78" y="3"/>
                    </a:cubicBezTo>
                    <a:cubicBezTo>
                      <a:pt x="76" y="2"/>
                      <a:pt x="73" y="0"/>
                      <a:pt x="71" y="0"/>
                    </a:cubicBezTo>
                    <a:cubicBezTo>
                      <a:pt x="74" y="1"/>
                      <a:pt x="77" y="3"/>
                      <a:pt x="80" y="5"/>
                    </a:cubicBezTo>
                    <a:cubicBezTo>
                      <a:pt x="83" y="7"/>
                      <a:pt x="87" y="8"/>
                      <a:pt x="91" y="11"/>
                    </a:cubicBezTo>
                    <a:cubicBezTo>
                      <a:pt x="95" y="15"/>
                      <a:pt x="97" y="22"/>
                      <a:pt x="94" y="27"/>
                    </a:cubicBezTo>
                    <a:cubicBezTo>
                      <a:pt x="89" y="39"/>
                      <a:pt x="69" y="37"/>
                      <a:pt x="59" y="36"/>
                    </a:cubicBezTo>
                    <a:cubicBezTo>
                      <a:pt x="52" y="35"/>
                      <a:pt x="47" y="34"/>
                      <a:pt x="43" y="29"/>
                    </a:cubicBezTo>
                    <a:cubicBezTo>
                      <a:pt x="41" y="27"/>
                      <a:pt x="39" y="24"/>
                      <a:pt x="36" y="22"/>
                    </a:cubicBezTo>
                    <a:cubicBezTo>
                      <a:pt x="34" y="20"/>
                      <a:pt x="30" y="19"/>
                      <a:pt x="27" y="17"/>
                    </a:cubicBezTo>
                    <a:cubicBezTo>
                      <a:pt x="25" y="16"/>
                      <a:pt x="24" y="14"/>
                      <a:pt x="22" y="11"/>
                    </a:cubicBezTo>
                    <a:cubicBezTo>
                      <a:pt x="20" y="8"/>
                      <a:pt x="16" y="5"/>
                      <a:pt x="12" y="3"/>
                    </a:cubicBezTo>
                    <a:cubicBezTo>
                      <a:pt x="8" y="1"/>
                      <a:pt x="4" y="1"/>
                      <a:pt x="0" y="1"/>
                    </a:cubicBezTo>
                  </a:path>
                </a:pathLst>
              </a:custGeom>
              <a:solidFill>
                <a:srgbClr val="F9D470"/>
              </a:solidFill>
              <a:ln w="9525">
                <a:noFill/>
                <a:round/>
                <a:headEnd/>
                <a:tailEnd/>
              </a:ln>
            </p:spPr>
            <p:txBody>
              <a:bodyPr/>
              <a:lstStyle/>
              <a:p>
                <a:endParaRPr lang="zh-CN" altLang="en-US"/>
              </a:p>
            </p:txBody>
          </p:sp>
          <p:sp>
            <p:nvSpPr>
              <p:cNvPr id="476" name="Freeform 142"/>
              <p:cNvSpPr>
                <a:spLocks/>
              </p:cNvSpPr>
              <p:nvPr/>
            </p:nvSpPr>
            <p:spPr bwMode="auto">
              <a:xfrm>
                <a:off x="4470" y="1457"/>
                <a:ext cx="31" cy="6"/>
              </a:xfrm>
              <a:custGeom>
                <a:avLst/>
                <a:gdLst/>
                <a:ahLst/>
                <a:cxnLst>
                  <a:cxn ang="0">
                    <a:pos x="0" y="0"/>
                  </a:cxn>
                  <a:cxn ang="0">
                    <a:pos x="13" y="0"/>
                  </a:cxn>
                </a:cxnLst>
                <a:rect l="0" t="0" r="r" b="b"/>
                <a:pathLst>
                  <a:path w="15" h="3">
                    <a:moveTo>
                      <a:pt x="0" y="0"/>
                    </a:moveTo>
                    <a:cubicBezTo>
                      <a:pt x="2" y="3"/>
                      <a:pt x="15" y="3"/>
                      <a:pt x="13" y="0"/>
                    </a:cubicBezTo>
                  </a:path>
                </a:pathLst>
              </a:custGeom>
              <a:solidFill>
                <a:srgbClr val="F9D470"/>
              </a:solidFill>
              <a:ln w="9525">
                <a:noFill/>
                <a:round/>
                <a:headEnd/>
                <a:tailEnd/>
              </a:ln>
            </p:spPr>
            <p:txBody>
              <a:bodyPr/>
              <a:lstStyle/>
              <a:p>
                <a:endParaRPr lang="zh-CN" altLang="en-US"/>
              </a:p>
            </p:txBody>
          </p:sp>
          <p:sp>
            <p:nvSpPr>
              <p:cNvPr id="477" name="Freeform 143"/>
              <p:cNvSpPr>
                <a:spLocks/>
              </p:cNvSpPr>
              <p:nvPr/>
            </p:nvSpPr>
            <p:spPr bwMode="auto">
              <a:xfrm>
                <a:off x="4442" y="1553"/>
                <a:ext cx="24" cy="12"/>
              </a:xfrm>
              <a:custGeom>
                <a:avLst/>
                <a:gdLst/>
                <a:ahLst/>
                <a:cxnLst>
                  <a:cxn ang="0">
                    <a:pos x="0" y="2"/>
                  </a:cxn>
                  <a:cxn ang="0">
                    <a:pos x="12" y="6"/>
                  </a:cxn>
                </a:cxnLst>
                <a:rect l="0" t="0" r="r" b="b"/>
                <a:pathLst>
                  <a:path w="12" h="6">
                    <a:moveTo>
                      <a:pt x="0" y="2"/>
                    </a:moveTo>
                    <a:cubicBezTo>
                      <a:pt x="6" y="0"/>
                      <a:pt x="9" y="2"/>
                      <a:pt x="12" y="6"/>
                    </a:cubicBezTo>
                  </a:path>
                </a:pathLst>
              </a:custGeom>
              <a:solidFill>
                <a:srgbClr val="F9D470"/>
              </a:solidFill>
              <a:ln w="9525">
                <a:noFill/>
                <a:round/>
                <a:headEnd/>
                <a:tailEnd/>
              </a:ln>
            </p:spPr>
            <p:txBody>
              <a:bodyPr/>
              <a:lstStyle/>
              <a:p>
                <a:endParaRPr lang="zh-CN" altLang="en-US"/>
              </a:p>
            </p:txBody>
          </p:sp>
          <p:sp>
            <p:nvSpPr>
              <p:cNvPr id="478" name="Freeform 144"/>
              <p:cNvSpPr>
                <a:spLocks/>
              </p:cNvSpPr>
              <p:nvPr/>
            </p:nvSpPr>
            <p:spPr bwMode="auto">
              <a:xfrm>
                <a:off x="4335" y="1425"/>
                <a:ext cx="46" cy="54"/>
              </a:xfrm>
              <a:custGeom>
                <a:avLst/>
                <a:gdLst/>
                <a:ahLst/>
                <a:cxnLst>
                  <a:cxn ang="0">
                    <a:pos x="21" y="7"/>
                  </a:cxn>
                  <a:cxn ang="0">
                    <a:pos x="8" y="3"/>
                  </a:cxn>
                  <a:cxn ang="0">
                    <a:pos x="2" y="13"/>
                  </a:cxn>
                  <a:cxn ang="0">
                    <a:pos x="10" y="24"/>
                  </a:cxn>
                  <a:cxn ang="0">
                    <a:pos x="23" y="22"/>
                  </a:cxn>
                  <a:cxn ang="0">
                    <a:pos x="15" y="22"/>
                  </a:cxn>
                  <a:cxn ang="0">
                    <a:pos x="12" y="12"/>
                  </a:cxn>
                  <a:cxn ang="0">
                    <a:pos x="21" y="8"/>
                  </a:cxn>
                </a:cxnLst>
                <a:rect l="0" t="0" r="r" b="b"/>
                <a:pathLst>
                  <a:path w="23" h="27">
                    <a:moveTo>
                      <a:pt x="21" y="7"/>
                    </a:moveTo>
                    <a:cubicBezTo>
                      <a:pt x="18" y="1"/>
                      <a:pt x="13" y="0"/>
                      <a:pt x="8" y="3"/>
                    </a:cubicBezTo>
                    <a:cubicBezTo>
                      <a:pt x="4" y="5"/>
                      <a:pt x="0" y="8"/>
                      <a:pt x="2" y="13"/>
                    </a:cubicBezTo>
                    <a:cubicBezTo>
                      <a:pt x="4" y="17"/>
                      <a:pt x="7" y="22"/>
                      <a:pt x="10" y="24"/>
                    </a:cubicBezTo>
                    <a:cubicBezTo>
                      <a:pt x="13" y="27"/>
                      <a:pt x="21" y="26"/>
                      <a:pt x="23" y="22"/>
                    </a:cubicBezTo>
                    <a:cubicBezTo>
                      <a:pt x="20" y="22"/>
                      <a:pt x="17" y="24"/>
                      <a:pt x="15" y="22"/>
                    </a:cubicBezTo>
                    <a:cubicBezTo>
                      <a:pt x="11" y="20"/>
                      <a:pt x="10" y="15"/>
                      <a:pt x="12" y="12"/>
                    </a:cubicBezTo>
                    <a:cubicBezTo>
                      <a:pt x="14" y="8"/>
                      <a:pt x="21" y="12"/>
                      <a:pt x="21" y="8"/>
                    </a:cubicBezTo>
                  </a:path>
                </a:pathLst>
              </a:custGeom>
              <a:solidFill>
                <a:srgbClr val="F9D470"/>
              </a:solidFill>
              <a:ln w="9525">
                <a:noFill/>
                <a:round/>
                <a:headEnd/>
                <a:tailEnd/>
              </a:ln>
            </p:spPr>
            <p:txBody>
              <a:bodyPr/>
              <a:lstStyle/>
              <a:p>
                <a:endParaRPr lang="zh-CN" altLang="en-US"/>
              </a:p>
            </p:txBody>
          </p:sp>
          <p:sp>
            <p:nvSpPr>
              <p:cNvPr id="479" name="Freeform 145"/>
              <p:cNvSpPr>
                <a:spLocks/>
              </p:cNvSpPr>
              <p:nvPr/>
            </p:nvSpPr>
            <p:spPr bwMode="auto">
              <a:xfrm>
                <a:off x="4278" y="1461"/>
                <a:ext cx="57" cy="70"/>
              </a:xfrm>
              <a:custGeom>
                <a:avLst/>
                <a:gdLst/>
                <a:ahLst/>
                <a:cxnLst>
                  <a:cxn ang="0">
                    <a:pos x="21" y="0"/>
                  </a:cxn>
                  <a:cxn ang="0">
                    <a:pos x="25" y="11"/>
                  </a:cxn>
                  <a:cxn ang="0">
                    <a:pos x="15" y="18"/>
                  </a:cxn>
                  <a:cxn ang="0">
                    <a:pos x="6" y="28"/>
                  </a:cxn>
                  <a:cxn ang="0">
                    <a:pos x="1" y="17"/>
                  </a:cxn>
                  <a:cxn ang="0">
                    <a:pos x="5" y="22"/>
                  </a:cxn>
                  <a:cxn ang="0">
                    <a:pos x="10" y="15"/>
                  </a:cxn>
                  <a:cxn ang="0">
                    <a:pos x="17" y="11"/>
                  </a:cxn>
                  <a:cxn ang="0">
                    <a:pos x="19" y="4"/>
                  </a:cxn>
                </a:cxnLst>
                <a:rect l="0" t="0" r="r" b="b"/>
                <a:pathLst>
                  <a:path w="28" h="35">
                    <a:moveTo>
                      <a:pt x="21" y="0"/>
                    </a:moveTo>
                    <a:cubicBezTo>
                      <a:pt x="21" y="4"/>
                      <a:pt x="28" y="7"/>
                      <a:pt x="25" y="11"/>
                    </a:cubicBezTo>
                    <a:cubicBezTo>
                      <a:pt x="23" y="14"/>
                      <a:pt x="18" y="15"/>
                      <a:pt x="15" y="18"/>
                    </a:cubicBezTo>
                    <a:cubicBezTo>
                      <a:pt x="12" y="20"/>
                      <a:pt x="10" y="25"/>
                      <a:pt x="6" y="28"/>
                    </a:cubicBezTo>
                    <a:cubicBezTo>
                      <a:pt x="0" y="35"/>
                      <a:pt x="2" y="21"/>
                      <a:pt x="1" y="17"/>
                    </a:cubicBezTo>
                    <a:cubicBezTo>
                      <a:pt x="2" y="19"/>
                      <a:pt x="2" y="22"/>
                      <a:pt x="5" y="22"/>
                    </a:cubicBezTo>
                    <a:cubicBezTo>
                      <a:pt x="9" y="21"/>
                      <a:pt x="8" y="17"/>
                      <a:pt x="10" y="15"/>
                    </a:cubicBezTo>
                    <a:cubicBezTo>
                      <a:pt x="12" y="13"/>
                      <a:pt x="15" y="13"/>
                      <a:pt x="17" y="11"/>
                    </a:cubicBezTo>
                    <a:cubicBezTo>
                      <a:pt x="18" y="8"/>
                      <a:pt x="18" y="6"/>
                      <a:pt x="19" y="4"/>
                    </a:cubicBezTo>
                  </a:path>
                </a:pathLst>
              </a:custGeom>
              <a:solidFill>
                <a:srgbClr val="F9D470"/>
              </a:solidFill>
              <a:ln w="9525">
                <a:noFill/>
                <a:round/>
                <a:headEnd/>
                <a:tailEnd/>
              </a:ln>
            </p:spPr>
            <p:txBody>
              <a:bodyPr/>
              <a:lstStyle/>
              <a:p>
                <a:endParaRPr lang="zh-CN" altLang="en-US"/>
              </a:p>
            </p:txBody>
          </p:sp>
          <p:sp>
            <p:nvSpPr>
              <p:cNvPr id="480" name="Freeform 146"/>
              <p:cNvSpPr>
                <a:spLocks/>
              </p:cNvSpPr>
              <p:nvPr/>
            </p:nvSpPr>
            <p:spPr bwMode="auto">
              <a:xfrm>
                <a:off x="4387" y="1367"/>
                <a:ext cx="57" cy="66"/>
              </a:xfrm>
              <a:custGeom>
                <a:avLst/>
                <a:gdLst/>
                <a:ahLst/>
                <a:cxnLst>
                  <a:cxn ang="0">
                    <a:pos x="0" y="27"/>
                  </a:cxn>
                  <a:cxn ang="0">
                    <a:pos x="8" y="33"/>
                  </a:cxn>
                  <a:cxn ang="0">
                    <a:pos x="17" y="29"/>
                  </a:cxn>
                  <a:cxn ang="0">
                    <a:pos x="24" y="21"/>
                  </a:cxn>
                  <a:cxn ang="0">
                    <a:pos x="28" y="15"/>
                  </a:cxn>
                  <a:cxn ang="0">
                    <a:pos x="20" y="12"/>
                  </a:cxn>
                  <a:cxn ang="0">
                    <a:pos x="16" y="0"/>
                  </a:cxn>
                  <a:cxn ang="0">
                    <a:pos x="16" y="9"/>
                  </a:cxn>
                  <a:cxn ang="0">
                    <a:pos x="16" y="17"/>
                  </a:cxn>
                  <a:cxn ang="0">
                    <a:pos x="2" y="26"/>
                  </a:cxn>
                </a:cxnLst>
                <a:rect l="0" t="0" r="r" b="b"/>
                <a:pathLst>
                  <a:path w="28" h="33">
                    <a:moveTo>
                      <a:pt x="0" y="27"/>
                    </a:moveTo>
                    <a:cubicBezTo>
                      <a:pt x="3" y="30"/>
                      <a:pt x="3" y="33"/>
                      <a:pt x="8" y="33"/>
                    </a:cubicBezTo>
                    <a:cubicBezTo>
                      <a:pt x="11" y="33"/>
                      <a:pt x="14" y="31"/>
                      <a:pt x="17" y="29"/>
                    </a:cubicBezTo>
                    <a:cubicBezTo>
                      <a:pt x="19" y="26"/>
                      <a:pt x="21" y="24"/>
                      <a:pt x="24" y="21"/>
                    </a:cubicBezTo>
                    <a:cubicBezTo>
                      <a:pt x="25" y="19"/>
                      <a:pt x="27" y="17"/>
                      <a:pt x="28" y="15"/>
                    </a:cubicBezTo>
                    <a:cubicBezTo>
                      <a:pt x="24" y="16"/>
                      <a:pt x="22" y="18"/>
                      <a:pt x="20" y="12"/>
                    </a:cubicBezTo>
                    <a:cubicBezTo>
                      <a:pt x="19" y="8"/>
                      <a:pt x="20" y="2"/>
                      <a:pt x="16" y="0"/>
                    </a:cubicBezTo>
                    <a:cubicBezTo>
                      <a:pt x="16" y="3"/>
                      <a:pt x="16" y="6"/>
                      <a:pt x="16" y="9"/>
                    </a:cubicBezTo>
                    <a:cubicBezTo>
                      <a:pt x="16" y="12"/>
                      <a:pt x="17" y="15"/>
                      <a:pt x="16" y="17"/>
                    </a:cubicBezTo>
                    <a:cubicBezTo>
                      <a:pt x="14" y="23"/>
                      <a:pt x="6" y="24"/>
                      <a:pt x="2" y="26"/>
                    </a:cubicBezTo>
                  </a:path>
                </a:pathLst>
              </a:custGeom>
              <a:solidFill>
                <a:srgbClr val="F9D470"/>
              </a:solidFill>
              <a:ln w="9525">
                <a:noFill/>
                <a:round/>
                <a:headEnd/>
                <a:tailEnd/>
              </a:ln>
            </p:spPr>
            <p:txBody>
              <a:bodyPr/>
              <a:lstStyle/>
              <a:p>
                <a:endParaRPr lang="zh-CN" altLang="en-US"/>
              </a:p>
            </p:txBody>
          </p:sp>
          <p:sp>
            <p:nvSpPr>
              <p:cNvPr id="481" name="Freeform 147"/>
              <p:cNvSpPr>
                <a:spLocks/>
              </p:cNvSpPr>
              <p:nvPr/>
            </p:nvSpPr>
            <p:spPr bwMode="auto">
              <a:xfrm>
                <a:off x="4424" y="1361"/>
                <a:ext cx="244" cy="114"/>
              </a:xfrm>
              <a:custGeom>
                <a:avLst/>
                <a:gdLst/>
                <a:ahLst/>
                <a:cxnLst>
                  <a:cxn ang="0">
                    <a:pos x="6" y="20"/>
                  </a:cxn>
                  <a:cxn ang="0">
                    <a:pos x="32" y="11"/>
                  </a:cxn>
                  <a:cxn ang="0">
                    <a:pos x="36" y="17"/>
                  </a:cxn>
                  <a:cxn ang="0">
                    <a:pos x="37" y="23"/>
                  </a:cxn>
                  <a:cxn ang="0">
                    <a:pos x="48" y="32"/>
                  </a:cxn>
                  <a:cxn ang="0">
                    <a:pos x="50" y="38"/>
                  </a:cxn>
                  <a:cxn ang="0">
                    <a:pos x="57" y="41"/>
                  </a:cxn>
                  <a:cxn ang="0">
                    <a:pos x="73" y="47"/>
                  </a:cxn>
                  <a:cxn ang="0">
                    <a:pos x="89" y="54"/>
                  </a:cxn>
                  <a:cxn ang="0">
                    <a:pos x="103" y="57"/>
                  </a:cxn>
                  <a:cxn ang="0">
                    <a:pos x="109" y="47"/>
                  </a:cxn>
                  <a:cxn ang="0">
                    <a:pos x="114" y="32"/>
                  </a:cxn>
                  <a:cxn ang="0">
                    <a:pos x="114" y="18"/>
                  </a:cxn>
                  <a:cxn ang="0">
                    <a:pos x="95" y="13"/>
                  </a:cxn>
                  <a:cxn ang="0">
                    <a:pos x="103" y="28"/>
                  </a:cxn>
                  <a:cxn ang="0">
                    <a:pos x="97" y="32"/>
                  </a:cxn>
                  <a:cxn ang="0">
                    <a:pos x="94" y="40"/>
                  </a:cxn>
                  <a:cxn ang="0">
                    <a:pos x="77" y="40"/>
                  </a:cxn>
                  <a:cxn ang="0">
                    <a:pos x="61" y="33"/>
                  </a:cxn>
                  <a:cxn ang="0">
                    <a:pos x="54" y="23"/>
                  </a:cxn>
                  <a:cxn ang="0">
                    <a:pos x="42" y="18"/>
                  </a:cxn>
                  <a:cxn ang="0">
                    <a:pos x="39" y="12"/>
                  </a:cxn>
                  <a:cxn ang="0">
                    <a:pos x="32" y="6"/>
                  </a:cxn>
                  <a:cxn ang="0">
                    <a:pos x="19" y="6"/>
                  </a:cxn>
                  <a:cxn ang="0">
                    <a:pos x="11" y="15"/>
                  </a:cxn>
                  <a:cxn ang="0">
                    <a:pos x="0" y="26"/>
                  </a:cxn>
                </a:cxnLst>
                <a:rect l="0" t="0" r="r" b="b"/>
                <a:pathLst>
                  <a:path w="121" h="57">
                    <a:moveTo>
                      <a:pt x="6" y="20"/>
                    </a:moveTo>
                    <a:cubicBezTo>
                      <a:pt x="13" y="16"/>
                      <a:pt x="24" y="0"/>
                      <a:pt x="32" y="11"/>
                    </a:cubicBezTo>
                    <a:cubicBezTo>
                      <a:pt x="34" y="12"/>
                      <a:pt x="35" y="15"/>
                      <a:pt x="36" y="17"/>
                    </a:cubicBezTo>
                    <a:cubicBezTo>
                      <a:pt x="36" y="19"/>
                      <a:pt x="36" y="21"/>
                      <a:pt x="37" y="23"/>
                    </a:cubicBezTo>
                    <a:cubicBezTo>
                      <a:pt x="40" y="27"/>
                      <a:pt x="46" y="27"/>
                      <a:pt x="48" y="32"/>
                    </a:cubicBezTo>
                    <a:cubicBezTo>
                      <a:pt x="48" y="34"/>
                      <a:pt x="49" y="36"/>
                      <a:pt x="50" y="38"/>
                    </a:cubicBezTo>
                    <a:cubicBezTo>
                      <a:pt x="52" y="40"/>
                      <a:pt x="55" y="40"/>
                      <a:pt x="57" y="41"/>
                    </a:cubicBezTo>
                    <a:cubicBezTo>
                      <a:pt x="63" y="42"/>
                      <a:pt x="67" y="44"/>
                      <a:pt x="73" y="47"/>
                    </a:cubicBezTo>
                    <a:cubicBezTo>
                      <a:pt x="78" y="49"/>
                      <a:pt x="84" y="52"/>
                      <a:pt x="89" y="54"/>
                    </a:cubicBezTo>
                    <a:cubicBezTo>
                      <a:pt x="93" y="55"/>
                      <a:pt x="99" y="57"/>
                      <a:pt x="103" y="57"/>
                    </a:cubicBezTo>
                    <a:cubicBezTo>
                      <a:pt x="108" y="56"/>
                      <a:pt x="108" y="52"/>
                      <a:pt x="109" y="47"/>
                    </a:cubicBezTo>
                    <a:cubicBezTo>
                      <a:pt x="109" y="42"/>
                      <a:pt x="111" y="37"/>
                      <a:pt x="114" y="32"/>
                    </a:cubicBezTo>
                    <a:cubicBezTo>
                      <a:pt x="117" y="27"/>
                      <a:pt x="121" y="21"/>
                      <a:pt x="114" y="18"/>
                    </a:cubicBezTo>
                    <a:cubicBezTo>
                      <a:pt x="108" y="16"/>
                      <a:pt x="101" y="15"/>
                      <a:pt x="95" y="13"/>
                    </a:cubicBezTo>
                    <a:cubicBezTo>
                      <a:pt x="100" y="16"/>
                      <a:pt x="110" y="21"/>
                      <a:pt x="103" y="28"/>
                    </a:cubicBezTo>
                    <a:cubicBezTo>
                      <a:pt x="101" y="30"/>
                      <a:pt x="99" y="30"/>
                      <a:pt x="97" y="32"/>
                    </a:cubicBezTo>
                    <a:cubicBezTo>
                      <a:pt x="96" y="34"/>
                      <a:pt x="96" y="38"/>
                      <a:pt x="94" y="40"/>
                    </a:cubicBezTo>
                    <a:cubicBezTo>
                      <a:pt x="90" y="44"/>
                      <a:pt x="81" y="42"/>
                      <a:pt x="77" y="40"/>
                    </a:cubicBezTo>
                    <a:cubicBezTo>
                      <a:pt x="72" y="39"/>
                      <a:pt x="64" y="37"/>
                      <a:pt x="61" y="33"/>
                    </a:cubicBezTo>
                    <a:cubicBezTo>
                      <a:pt x="58" y="31"/>
                      <a:pt x="56" y="26"/>
                      <a:pt x="54" y="23"/>
                    </a:cubicBezTo>
                    <a:cubicBezTo>
                      <a:pt x="50" y="19"/>
                      <a:pt x="46" y="19"/>
                      <a:pt x="42" y="18"/>
                    </a:cubicBezTo>
                    <a:cubicBezTo>
                      <a:pt x="40" y="16"/>
                      <a:pt x="40" y="15"/>
                      <a:pt x="39" y="12"/>
                    </a:cubicBezTo>
                    <a:cubicBezTo>
                      <a:pt x="37" y="10"/>
                      <a:pt x="35" y="7"/>
                      <a:pt x="32" y="6"/>
                    </a:cubicBezTo>
                    <a:cubicBezTo>
                      <a:pt x="28" y="3"/>
                      <a:pt x="24" y="4"/>
                      <a:pt x="19" y="6"/>
                    </a:cubicBezTo>
                    <a:cubicBezTo>
                      <a:pt x="14" y="8"/>
                      <a:pt x="13" y="11"/>
                      <a:pt x="11" y="15"/>
                    </a:cubicBezTo>
                    <a:cubicBezTo>
                      <a:pt x="8" y="19"/>
                      <a:pt x="4" y="23"/>
                      <a:pt x="0" y="26"/>
                    </a:cubicBezTo>
                  </a:path>
                </a:pathLst>
              </a:custGeom>
              <a:solidFill>
                <a:srgbClr val="F9D470"/>
              </a:solidFill>
              <a:ln w="9525">
                <a:noFill/>
                <a:round/>
                <a:headEnd/>
                <a:tailEnd/>
              </a:ln>
            </p:spPr>
            <p:txBody>
              <a:bodyPr/>
              <a:lstStyle/>
              <a:p>
                <a:endParaRPr lang="zh-CN" altLang="en-US"/>
              </a:p>
            </p:txBody>
          </p:sp>
          <p:sp>
            <p:nvSpPr>
              <p:cNvPr id="482" name="Freeform 148"/>
              <p:cNvSpPr>
                <a:spLocks/>
              </p:cNvSpPr>
              <p:nvPr/>
            </p:nvSpPr>
            <p:spPr bwMode="auto">
              <a:xfrm>
                <a:off x="4523" y="1335"/>
                <a:ext cx="10" cy="20"/>
              </a:xfrm>
              <a:custGeom>
                <a:avLst/>
                <a:gdLst/>
                <a:ahLst/>
                <a:cxnLst>
                  <a:cxn ang="0">
                    <a:pos x="2" y="0"/>
                  </a:cxn>
                  <a:cxn ang="0">
                    <a:pos x="5" y="10"/>
                  </a:cxn>
                </a:cxnLst>
                <a:rect l="0" t="0" r="r" b="b"/>
                <a:pathLst>
                  <a:path w="5" h="10">
                    <a:moveTo>
                      <a:pt x="2" y="0"/>
                    </a:moveTo>
                    <a:cubicBezTo>
                      <a:pt x="0" y="4"/>
                      <a:pt x="1" y="8"/>
                      <a:pt x="5" y="10"/>
                    </a:cubicBezTo>
                  </a:path>
                </a:pathLst>
              </a:custGeom>
              <a:solidFill>
                <a:srgbClr val="F9D470"/>
              </a:solidFill>
              <a:ln w="9525">
                <a:noFill/>
                <a:round/>
                <a:headEnd/>
                <a:tailEnd/>
              </a:ln>
            </p:spPr>
            <p:txBody>
              <a:bodyPr/>
              <a:lstStyle/>
              <a:p>
                <a:endParaRPr lang="zh-CN" altLang="en-US"/>
              </a:p>
            </p:txBody>
          </p:sp>
          <p:sp>
            <p:nvSpPr>
              <p:cNvPr id="483" name="Freeform 149"/>
              <p:cNvSpPr>
                <a:spLocks/>
              </p:cNvSpPr>
              <p:nvPr/>
            </p:nvSpPr>
            <p:spPr bwMode="auto">
              <a:xfrm>
                <a:off x="4460" y="1281"/>
                <a:ext cx="41" cy="34"/>
              </a:xfrm>
              <a:custGeom>
                <a:avLst/>
                <a:gdLst/>
                <a:ahLst/>
                <a:cxnLst>
                  <a:cxn ang="0">
                    <a:pos x="0" y="14"/>
                  </a:cxn>
                  <a:cxn ang="0">
                    <a:pos x="15" y="3"/>
                  </a:cxn>
                  <a:cxn ang="0">
                    <a:pos x="18" y="5"/>
                  </a:cxn>
                  <a:cxn ang="0">
                    <a:pos x="20" y="17"/>
                  </a:cxn>
                  <a:cxn ang="0">
                    <a:pos x="12" y="14"/>
                  </a:cxn>
                  <a:cxn ang="0">
                    <a:pos x="4" y="14"/>
                  </a:cxn>
                </a:cxnLst>
                <a:rect l="0" t="0" r="r" b="b"/>
                <a:pathLst>
                  <a:path w="20" h="17">
                    <a:moveTo>
                      <a:pt x="0" y="14"/>
                    </a:moveTo>
                    <a:cubicBezTo>
                      <a:pt x="7" y="16"/>
                      <a:pt x="12" y="7"/>
                      <a:pt x="15" y="3"/>
                    </a:cubicBezTo>
                    <a:cubicBezTo>
                      <a:pt x="18" y="0"/>
                      <a:pt x="18" y="2"/>
                      <a:pt x="18" y="5"/>
                    </a:cubicBezTo>
                    <a:cubicBezTo>
                      <a:pt x="18" y="9"/>
                      <a:pt x="19" y="13"/>
                      <a:pt x="20" y="17"/>
                    </a:cubicBezTo>
                    <a:cubicBezTo>
                      <a:pt x="18" y="14"/>
                      <a:pt x="15" y="13"/>
                      <a:pt x="12" y="14"/>
                    </a:cubicBezTo>
                    <a:cubicBezTo>
                      <a:pt x="9" y="15"/>
                      <a:pt x="7" y="15"/>
                      <a:pt x="4" y="14"/>
                    </a:cubicBezTo>
                  </a:path>
                </a:pathLst>
              </a:custGeom>
              <a:solidFill>
                <a:srgbClr val="F9D470"/>
              </a:solidFill>
              <a:ln w="9525">
                <a:noFill/>
                <a:round/>
                <a:headEnd/>
                <a:tailEnd/>
              </a:ln>
            </p:spPr>
            <p:txBody>
              <a:bodyPr/>
              <a:lstStyle/>
              <a:p>
                <a:endParaRPr lang="zh-CN" altLang="en-US"/>
              </a:p>
            </p:txBody>
          </p:sp>
          <p:sp>
            <p:nvSpPr>
              <p:cNvPr id="484" name="Freeform 150"/>
              <p:cNvSpPr>
                <a:spLocks/>
              </p:cNvSpPr>
              <p:nvPr/>
            </p:nvSpPr>
            <p:spPr bwMode="auto">
              <a:xfrm>
                <a:off x="4363" y="1291"/>
                <a:ext cx="53" cy="46"/>
              </a:xfrm>
              <a:custGeom>
                <a:avLst/>
                <a:gdLst/>
                <a:ahLst/>
                <a:cxnLst>
                  <a:cxn ang="0">
                    <a:pos x="26" y="10"/>
                  </a:cxn>
                  <a:cxn ang="0">
                    <a:pos x="6" y="4"/>
                  </a:cxn>
                  <a:cxn ang="0">
                    <a:pos x="2" y="15"/>
                  </a:cxn>
                  <a:cxn ang="0">
                    <a:pos x="11" y="21"/>
                  </a:cxn>
                  <a:cxn ang="0">
                    <a:pos x="7" y="14"/>
                  </a:cxn>
                  <a:cxn ang="0">
                    <a:pos x="14" y="10"/>
                  </a:cxn>
                  <a:cxn ang="0">
                    <a:pos x="21" y="11"/>
                  </a:cxn>
                  <a:cxn ang="0">
                    <a:pos x="25" y="10"/>
                  </a:cxn>
                </a:cxnLst>
                <a:rect l="0" t="0" r="r" b="b"/>
                <a:pathLst>
                  <a:path w="26" h="23">
                    <a:moveTo>
                      <a:pt x="26" y="10"/>
                    </a:moveTo>
                    <a:cubicBezTo>
                      <a:pt x="26" y="0"/>
                      <a:pt x="12" y="0"/>
                      <a:pt x="6" y="4"/>
                    </a:cubicBezTo>
                    <a:cubicBezTo>
                      <a:pt x="2" y="7"/>
                      <a:pt x="0" y="11"/>
                      <a:pt x="2" y="15"/>
                    </a:cubicBezTo>
                    <a:cubicBezTo>
                      <a:pt x="4" y="18"/>
                      <a:pt x="8" y="23"/>
                      <a:pt x="11" y="21"/>
                    </a:cubicBezTo>
                    <a:cubicBezTo>
                      <a:pt x="9" y="19"/>
                      <a:pt x="6" y="17"/>
                      <a:pt x="7" y="14"/>
                    </a:cubicBezTo>
                    <a:cubicBezTo>
                      <a:pt x="8" y="11"/>
                      <a:pt x="11" y="9"/>
                      <a:pt x="14" y="10"/>
                    </a:cubicBezTo>
                    <a:cubicBezTo>
                      <a:pt x="16" y="10"/>
                      <a:pt x="18" y="13"/>
                      <a:pt x="21" y="11"/>
                    </a:cubicBezTo>
                    <a:cubicBezTo>
                      <a:pt x="22" y="10"/>
                      <a:pt x="23" y="7"/>
                      <a:pt x="25" y="10"/>
                    </a:cubicBezTo>
                  </a:path>
                </a:pathLst>
              </a:custGeom>
              <a:solidFill>
                <a:srgbClr val="F9D470"/>
              </a:solidFill>
              <a:ln w="9525">
                <a:noFill/>
                <a:round/>
                <a:headEnd/>
                <a:tailEnd/>
              </a:ln>
            </p:spPr>
            <p:txBody>
              <a:bodyPr/>
              <a:lstStyle/>
              <a:p>
                <a:endParaRPr lang="zh-CN" altLang="en-US"/>
              </a:p>
            </p:txBody>
          </p:sp>
          <p:sp>
            <p:nvSpPr>
              <p:cNvPr id="485" name="Freeform 151"/>
              <p:cNvSpPr>
                <a:spLocks/>
              </p:cNvSpPr>
              <p:nvPr/>
            </p:nvSpPr>
            <p:spPr bwMode="auto">
              <a:xfrm>
                <a:off x="4321" y="1341"/>
                <a:ext cx="73" cy="62"/>
              </a:xfrm>
              <a:custGeom>
                <a:avLst/>
                <a:gdLst/>
                <a:ahLst/>
                <a:cxnLst>
                  <a:cxn ang="0">
                    <a:pos x="20" y="0"/>
                  </a:cxn>
                  <a:cxn ang="0">
                    <a:pos x="34" y="8"/>
                  </a:cxn>
                  <a:cxn ang="0">
                    <a:pos x="23" y="15"/>
                  </a:cxn>
                  <a:cxn ang="0">
                    <a:pos x="8" y="23"/>
                  </a:cxn>
                  <a:cxn ang="0">
                    <a:pos x="2" y="29"/>
                  </a:cxn>
                  <a:cxn ang="0">
                    <a:pos x="2" y="15"/>
                  </a:cxn>
                  <a:cxn ang="0">
                    <a:pos x="5" y="19"/>
                  </a:cxn>
                  <a:cxn ang="0">
                    <a:pos x="13" y="13"/>
                  </a:cxn>
                  <a:cxn ang="0">
                    <a:pos x="20" y="3"/>
                  </a:cxn>
                </a:cxnLst>
                <a:rect l="0" t="0" r="r" b="b"/>
                <a:pathLst>
                  <a:path w="36" h="31">
                    <a:moveTo>
                      <a:pt x="20" y="0"/>
                    </a:moveTo>
                    <a:cubicBezTo>
                      <a:pt x="20" y="5"/>
                      <a:pt x="33" y="4"/>
                      <a:pt x="34" y="8"/>
                    </a:cubicBezTo>
                    <a:cubicBezTo>
                      <a:pt x="36" y="12"/>
                      <a:pt x="26" y="14"/>
                      <a:pt x="23" y="15"/>
                    </a:cubicBezTo>
                    <a:cubicBezTo>
                      <a:pt x="17" y="16"/>
                      <a:pt x="12" y="18"/>
                      <a:pt x="8" y="23"/>
                    </a:cubicBezTo>
                    <a:cubicBezTo>
                      <a:pt x="7" y="24"/>
                      <a:pt x="4" y="31"/>
                      <a:pt x="2" y="29"/>
                    </a:cubicBezTo>
                    <a:cubicBezTo>
                      <a:pt x="0" y="27"/>
                      <a:pt x="1" y="17"/>
                      <a:pt x="2" y="15"/>
                    </a:cubicBezTo>
                    <a:cubicBezTo>
                      <a:pt x="4" y="16"/>
                      <a:pt x="3" y="19"/>
                      <a:pt x="5" y="19"/>
                    </a:cubicBezTo>
                    <a:cubicBezTo>
                      <a:pt x="8" y="19"/>
                      <a:pt x="11" y="15"/>
                      <a:pt x="13" y="13"/>
                    </a:cubicBezTo>
                    <a:cubicBezTo>
                      <a:pt x="17" y="11"/>
                      <a:pt x="22" y="10"/>
                      <a:pt x="20" y="3"/>
                    </a:cubicBezTo>
                  </a:path>
                </a:pathLst>
              </a:custGeom>
              <a:solidFill>
                <a:srgbClr val="F9D470"/>
              </a:solidFill>
              <a:ln w="9525">
                <a:noFill/>
                <a:round/>
                <a:headEnd/>
                <a:tailEnd/>
              </a:ln>
            </p:spPr>
            <p:txBody>
              <a:bodyPr/>
              <a:lstStyle/>
              <a:p>
                <a:endParaRPr lang="zh-CN" altLang="en-US"/>
              </a:p>
            </p:txBody>
          </p:sp>
          <p:sp>
            <p:nvSpPr>
              <p:cNvPr id="486" name="Freeform 152"/>
              <p:cNvSpPr>
                <a:spLocks/>
              </p:cNvSpPr>
              <p:nvPr/>
            </p:nvSpPr>
            <p:spPr bwMode="auto">
              <a:xfrm>
                <a:off x="4432" y="1239"/>
                <a:ext cx="268" cy="134"/>
              </a:xfrm>
              <a:custGeom>
                <a:avLst/>
                <a:gdLst/>
                <a:ahLst/>
                <a:cxnLst>
                  <a:cxn ang="0">
                    <a:pos x="0" y="26"/>
                  </a:cxn>
                  <a:cxn ang="0">
                    <a:pos x="7" y="29"/>
                  </a:cxn>
                  <a:cxn ang="0">
                    <a:pos x="14" y="30"/>
                  </a:cxn>
                  <a:cxn ang="0">
                    <a:pos x="26" y="17"/>
                  </a:cxn>
                  <a:cxn ang="0">
                    <a:pos x="41" y="7"/>
                  </a:cxn>
                  <a:cxn ang="0">
                    <a:pos x="59" y="11"/>
                  </a:cxn>
                  <a:cxn ang="0">
                    <a:pos x="66" y="23"/>
                  </a:cxn>
                  <a:cxn ang="0">
                    <a:pos x="68" y="34"/>
                  </a:cxn>
                  <a:cxn ang="0">
                    <a:pos x="72" y="39"/>
                  </a:cxn>
                  <a:cxn ang="0">
                    <a:pos x="80" y="49"/>
                  </a:cxn>
                  <a:cxn ang="0">
                    <a:pos x="95" y="57"/>
                  </a:cxn>
                  <a:cxn ang="0">
                    <a:pos x="114" y="64"/>
                  </a:cxn>
                  <a:cxn ang="0">
                    <a:pos x="119" y="53"/>
                  </a:cxn>
                  <a:cxn ang="0">
                    <a:pos x="130" y="32"/>
                  </a:cxn>
                  <a:cxn ang="0">
                    <a:pos x="128" y="22"/>
                  </a:cxn>
                  <a:cxn ang="0">
                    <a:pos x="110" y="17"/>
                  </a:cxn>
                  <a:cxn ang="0">
                    <a:pos x="117" y="22"/>
                  </a:cxn>
                  <a:cxn ang="0">
                    <a:pos x="115" y="31"/>
                  </a:cxn>
                  <a:cxn ang="0">
                    <a:pos x="108" y="34"/>
                  </a:cxn>
                  <a:cxn ang="0">
                    <a:pos x="101" y="43"/>
                  </a:cxn>
                  <a:cxn ang="0">
                    <a:pos x="72" y="14"/>
                  </a:cxn>
                  <a:cxn ang="0">
                    <a:pos x="50" y="1"/>
                  </a:cxn>
                  <a:cxn ang="0">
                    <a:pos x="26" y="6"/>
                  </a:cxn>
                  <a:cxn ang="0">
                    <a:pos x="18" y="16"/>
                  </a:cxn>
                  <a:cxn ang="0">
                    <a:pos x="14" y="22"/>
                  </a:cxn>
                  <a:cxn ang="0">
                    <a:pos x="10" y="18"/>
                  </a:cxn>
                  <a:cxn ang="0">
                    <a:pos x="10" y="7"/>
                  </a:cxn>
                  <a:cxn ang="0">
                    <a:pos x="1" y="23"/>
                  </a:cxn>
                </a:cxnLst>
                <a:rect l="0" t="0" r="r" b="b"/>
                <a:pathLst>
                  <a:path w="133" h="67">
                    <a:moveTo>
                      <a:pt x="0" y="26"/>
                    </a:moveTo>
                    <a:cubicBezTo>
                      <a:pt x="2" y="27"/>
                      <a:pt x="4" y="28"/>
                      <a:pt x="7" y="29"/>
                    </a:cubicBezTo>
                    <a:cubicBezTo>
                      <a:pt x="9" y="29"/>
                      <a:pt x="12" y="30"/>
                      <a:pt x="14" y="30"/>
                    </a:cubicBezTo>
                    <a:cubicBezTo>
                      <a:pt x="19" y="28"/>
                      <a:pt x="22" y="21"/>
                      <a:pt x="26" y="17"/>
                    </a:cubicBezTo>
                    <a:cubicBezTo>
                      <a:pt x="30" y="12"/>
                      <a:pt x="35" y="9"/>
                      <a:pt x="41" y="7"/>
                    </a:cubicBezTo>
                    <a:cubicBezTo>
                      <a:pt x="46" y="6"/>
                      <a:pt x="54" y="8"/>
                      <a:pt x="59" y="11"/>
                    </a:cubicBezTo>
                    <a:cubicBezTo>
                      <a:pt x="62" y="14"/>
                      <a:pt x="65" y="19"/>
                      <a:pt x="66" y="23"/>
                    </a:cubicBezTo>
                    <a:cubicBezTo>
                      <a:pt x="67" y="26"/>
                      <a:pt x="67" y="32"/>
                      <a:pt x="68" y="34"/>
                    </a:cubicBezTo>
                    <a:cubicBezTo>
                      <a:pt x="69" y="37"/>
                      <a:pt x="70" y="37"/>
                      <a:pt x="72" y="39"/>
                    </a:cubicBezTo>
                    <a:cubicBezTo>
                      <a:pt x="75" y="44"/>
                      <a:pt x="76" y="46"/>
                      <a:pt x="80" y="49"/>
                    </a:cubicBezTo>
                    <a:cubicBezTo>
                      <a:pt x="85" y="52"/>
                      <a:pt x="90" y="55"/>
                      <a:pt x="95" y="57"/>
                    </a:cubicBezTo>
                    <a:cubicBezTo>
                      <a:pt x="101" y="60"/>
                      <a:pt x="108" y="63"/>
                      <a:pt x="114" y="64"/>
                    </a:cubicBezTo>
                    <a:cubicBezTo>
                      <a:pt x="123" y="67"/>
                      <a:pt x="119" y="59"/>
                      <a:pt x="119" y="53"/>
                    </a:cubicBezTo>
                    <a:cubicBezTo>
                      <a:pt x="120" y="44"/>
                      <a:pt x="126" y="40"/>
                      <a:pt x="130" y="32"/>
                    </a:cubicBezTo>
                    <a:cubicBezTo>
                      <a:pt x="132" y="28"/>
                      <a:pt x="133" y="25"/>
                      <a:pt x="128" y="22"/>
                    </a:cubicBezTo>
                    <a:cubicBezTo>
                      <a:pt x="123" y="20"/>
                      <a:pt x="116" y="16"/>
                      <a:pt x="110" y="17"/>
                    </a:cubicBezTo>
                    <a:cubicBezTo>
                      <a:pt x="112" y="19"/>
                      <a:pt x="115" y="19"/>
                      <a:pt x="117" y="22"/>
                    </a:cubicBezTo>
                    <a:cubicBezTo>
                      <a:pt x="118" y="25"/>
                      <a:pt x="117" y="29"/>
                      <a:pt x="115" y="31"/>
                    </a:cubicBezTo>
                    <a:cubicBezTo>
                      <a:pt x="112" y="32"/>
                      <a:pt x="110" y="32"/>
                      <a:pt x="108" y="34"/>
                    </a:cubicBezTo>
                    <a:cubicBezTo>
                      <a:pt x="105" y="38"/>
                      <a:pt x="105" y="42"/>
                      <a:pt x="101" y="43"/>
                    </a:cubicBezTo>
                    <a:cubicBezTo>
                      <a:pt x="85" y="47"/>
                      <a:pt x="79" y="23"/>
                      <a:pt x="72" y="14"/>
                    </a:cubicBezTo>
                    <a:cubicBezTo>
                      <a:pt x="67" y="8"/>
                      <a:pt x="59" y="2"/>
                      <a:pt x="50" y="1"/>
                    </a:cubicBezTo>
                    <a:cubicBezTo>
                      <a:pt x="42" y="0"/>
                      <a:pt x="33" y="1"/>
                      <a:pt x="26" y="6"/>
                    </a:cubicBezTo>
                    <a:cubicBezTo>
                      <a:pt x="22" y="9"/>
                      <a:pt x="20" y="12"/>
                      <a:pt x="18" y="16"/>
                    </a:cubicBezTo>
                    <a:cubicBezTo>
                      <a:pt x="17" y="17"/>
                      <a:pt x="15" y="21"/>
                      <a:pt x="14" y="22"/>
                    </a:cubicBezTo>
                    <a:cubicBezTo>
                      <a:pt x="11" y="22"/>
                      <a:pt x="10" y="19"/>
                      <a:pt x="10" y="18"/>
                    </a:cubicBezTo>
                    <a:cubicBezTo>
                      <a:pt x="10" y="14"/>
                      <a:pt x="12" y="11"/>
                      <a:pt x="10" y="7"/>
                    </a:cubicBezTo>
                    <a:cubicBezTo>
                      <a:pt x="7" y="11"/>
                      <a:pt x="7" y="22"/>
                      <a:pt x="1" y="23"/>
                    </a:cubicBezTo>
                  </a:path>
                </a:pathLst>
              </a:custGeom>
              <a:solidFill>
                <a:srgbClr val="F9D470"/>
              </a:solidFill>
              <a:ln w="9525">
                <a:noFill/>
                <a:round/>
                <a:headEnd/>
                <a:tailEnd/>
              </a:ln>
            </p:spPr>
            <p:txBody>
              <a:bodyPr/>
              <a:lstStyle/>
              <a:p>
                <a:endParaRPr lang="zh-CN" altLang="en-US"/>
              </a:p>
            </p:txBody>
          </p:sp>
          <p:sp>
            <p:nvSpPr>
              <p:cNvPr id="487" name="Freeform 153"/>
              <p:cNvSpPr>
                <a:spLocks/>
              </p:cNvSpPr>
              <p:nvPr/>
            </p:nvSpPr>
            <p:spPr bwMode="auto">
              <a:xfrm>
                <a:off x="4585" y="1237"/>
                <a:ext cx="25" cy="12"/>
              </a:xfrm>
              <a:custGeom>
                <a:avLst/>
                <a:gdLst/>
                <a:ahLst/>
                <a:cxnLst>
                  <a:cxn ang="0">
                    <a:pos x="1" y="0"/>
                  </a:cxn>
                  <a:cxn ang="0">
                    <a:pos x="12" y="5"/>
                  </a:cxn>
                </a:cxnLst>
                <a:rect l="0" t="0" r="r" b="b"/>
                <a:pathLst>
                  <a:path w="12" h="6">
                    <a:moveTo>
                      <a:pt x="1" y="0"/>
                    </a:moveTo>
                    <a:cubicBezTo>
                      <a:pt x="0" y="4"/>
                      <a:pt x="9" y="6"/>
                      <a:pt x="12" y="5"/>
                    </a:cubicBezTo>
                  </a:path>
                </a:pathLst>
              </a:custGeom>
              <a:solidFill>
                <a:srgbClr val="F9D470"/>
              </a:solidFill>
              <a:ln w="9525">
                <a:noFill/>
                <a:round/>
                <a:headEnd/>
                <a:tailEnd/>
              </a:ln>
            </p:spPr>
            <p:txBody>
              <a:bodyPr/>
              <a:lstStyle/>
              <a:p>
                <a:endParaRPr lang="zh-CN" altLang="en-US"/>
              </a:p>
            </p:txBody>
          </p:sp>
          <p:sp>
            <p:nvSpPr>
              <p:cNvPr id="488" name="Freeform 154"/>
              <p:cNvSpPr>
                <a:spLocks/>
              </p:cNvSpPr>
              <p:nvPr/>
            </p:nvSpPr>
            <p:spPr bwMode="auto">
              <a:xfrm>
                <a:off x="4424" y="1166"/>
                <a:ext cx="44" cy="61"/>
              </a:xfrm>
              <a:custGeom>
                <a:avLst/>
                <a:gdLst/>
                <a:ahLst/>
                <a:cxnLst>
                  <a:cxn ang="0">
                    <a:pos x="14" y="3"/>
                  </a:cxn>
                  <a:cxn ang="0">
                    <a:pos x="4" y="4"/>
                  </a:cxn>
                  <a:cxn ang="0">
                    <a:pos x="1" y="17"/>
                  </a:cxn>
                  <a:cxn ang="0">
                    <a:pos x="15" y="25"/>
                  </a:cxn>
                  <a:cxn ang="0">
                    <a:pos x="8" y="10"/>
                  </a:cxn>
                  <a:cxn ang="0">
                    <a:pos x="15" y="9"/>
                  </a:cxn>
                  <a:cxn ang="0">
                    <a:pos x="20" y="14"/>
                  </a:cxn>
                  <a:cxn ang="0">
                    <a:pos x="20" y="7"/>
                  </a:cxn>
                  <a:cxn ang="0">
                    <a:pos x="14" y="2"/>
                  </a:cxn>
                </a:cxnLst>
                <a:rect l="0" t="0" r="r" b="b"/>
                <a:pathLst>
                  <a:path w="22" h="30">
                    <a:moveTo>
                      <a:pt x="14" y="3"/>
                    </a:moveTo>
                    <a:cubicBezTo>
                      <a:pt x="12" y="0"/>
                      <a:pt x="6" y="2"/>
                      <a:pt x="4" y="4"/>
                    </a:cubicBezTo>
                    <a:cubicBezTo>
                      <a:pt x="0" y="7"/>
                      <a:pt x="0" y="13"/>
                      <a:pt x="1" y="17"/>
                    </a:cubicBezTo>
                    <a:cubicBezTo>
                      <a:pt x="3" y="23"/>
                      <a:pt x="9" y="30"/>
                      <a:pt x="15" y="25"/>
                    </a:cubicBezTo>
                    <a:cubicBezTo>
                      <a:pt x="8" y="28"/>
                      <a:pt x="4" y="15"/>
                      <a:pt x="8" y="10"/>
                    </a:cubicBezTo>
                    <a:cubicBezTo>
                      <a:pt x="10" y="8"/>
                      <a:pt x="12" y="8"/>
                      <a:pt x="15" y="9"/>
                    </a:cubicBezTo>
                    <a:cubicBezTo>
                      <a:pt x="17" y="10"/>
                      <a:pt x="17" y="13"/>
                      <a:pt x="20" y="14"/>
                    </a:cubicBezTo>
                    <a:cubicBezTo>
                      <a:pt x="22" y="12"/>
                      <a:pt x="21" y="9"/>
                      <a:pt x="20" y="7"/>
                    </a:cubicBezTo>
                    <a:cubicBezTo>
                      <a:pt x="18" y="5"/>
                      <a:pt x="14" y="4"/>
                      <a:pt x="14" y="2"/>
                    </a:cubicBezTo>
                  </a:path>
                </a:pathLst>
              </a:custGeom>
              <a:solidFill>
                <a:srgbClr val="F9D470"/>
              </a:solidFill>
              <a:ln w="9525">
                <a:noFill/>
                <a:round/>
                <a:headEnd/>
                <a:tailEnd/>
              </a:ln>
            </p:spPr>
            <p:txBody>
              <a:bodyPr/>
              <a:lstStyle/>
              <a:p>
                <a:endParaRPr lang="zh-CN" altLang="en-US"/>
              </a:p>
            </p:txBody>
          </p:sp>
          <p:sp>
            <p:nvSpPr>
              <p:cNvPr id="489" name="Freeform 155"/>
              <p:cNvSpPr>
                <a:spLocks/>
              </p:cNvSpPr>
              <p:nvPr/>
            </p:nvSpPr>
            <p:spPr bwMode="auto">
              <a:xfrm>
                <a:off x="4335" y="1198"/>
                <a:ext cx="105" cy="93"/>
              </a:xfrm>
              <a:custGeom>
                <a:avLst/>
                <a:gdLst/>
                <a:ahLst/>
                <a:cxnLst>
                  <a:cxn ang="0">
                    <a:pos x="39" y="0"/>
                  </a:cxn>
                  <a:cxn ang="0">
                    <a:pos x="42" y="11"/>
                  </a:cxn>
                  <a:cxn ang="0">
                    <a:pos x="46" y="16"/>
                  </a:cxn>
                  <a:cxn ang="0">
                    <a:pos x="50" y="18"/>
                  </a:cxn>
                  <a:cxn ang="0">
                    <a:pos x="44" y="21"/>
                  </a:cxn>
                  <a:cxn ang="0">
                    <a:pos x="32" y="25"/>
                  </a:cxn>
                  <a:cxn ang="0">
                    <a:pos x="16" y="32"/>
                  </a:cxn>
                  <a:cxn ang="0">
                    <a:pos x="2" y="46"/>
                  </a:cxn>
                  <a:cxn ang="0">
                    <a:pos x="0" y="42"/>
                  </a:cxn>
                  <a:cxn ang="0">
                    <a:pos x="1" y="37"/>
                  </a:cxn>
                  <a:cxn ang="0">
                    <a:pos x="1" y="32"/>
                  </a:cxn>
                  <a:cxn ang="0">
                    <a:pos x="4" y="24"/>
                  </a:cxn>
                  <a:cxn ang="0">
                    <a:pos x="8" y="32"/>
                  </a:cxn>
                  <a:cxn ang="0">
                    <a:pos x="17" y="23"/>
                  </a:cxn>
                  <a:cxn ang="0">
                    <a:pos x="34" y="17"/>
                  </a:cxn>
                  <a:cxn ang="0">
                    <a:pos x="37" y="10"/>
                  </a:cxn>
                  <a:cxn ang="0">
                    <a:pos x="36" y="3"/>
                  </a:cxn>
                </a:cxnLst>
                <a:rect l="0" t="0" r="r" b="b"/>
                <a:pathLst>
                  <a:path w="52" h="46">
                    <a:moveTo>
                      <a:pt x="39" y="0"/>
                    </a:moveTo>
                    <a:cubicBezTo>
                      <a:pt x="38" y="4"/>
                      <a:pt x="40" y="8"/>
                      <a:pt x="42" y="11"/>
                    </a:cubicBezTo>
                    <a:cubicBezTo>
                      <a:pt x="43" y="13"/>
                      <a:pt x="45" y="14"/>
                      <a:pt x="46" y="16"/>
                    </a:cubicBezTo>
                    <a:cubicBezTo>
                      <a:pt x="47" y="17"/>
                      <a:pt x="49" y="17"/>
                      <a:pt x="50" y="18"/>
                    </a:cubicBezTo>
                    <a:cubicBezTo>
                      <a:pt x="52" y="22"/>
                      <a:pt x="46" y="21"/>
                      <a:pt x="44" y="21"/>
                    </a:cubicBezTo>
                    <a:cubicBezTo>
                      <a:pt x="40" y="21"/>
                      <a:pt x="36" y="23"/>
                      <a:pt x="32" y="25"/>
                    </a:cubicBezTo>
                    <a:cubicBezTo>
                      <a:pt x="26" y="27"/>
                      <a:pt x="21" y="28"/>
                      <a:pt x="16" y="32"/>
                    </a:cubicBezTo>
                    <a:cubicBezTo>
                      <a:pt x="10" y="37"/>
                      <a:pt x="7" y="43"/>
                      <a:pt x="2" y="46"/>
                    </a:cubicBezTo>
                    <a:cubicBezTo>
                      <a:pt x="0" y="45"/>
                      <a:pt x="0" y="44"/>
                      <a:pt x="0" y="42"/>
                    </a:cubicBezTo>
                    <a:cubicBezTo>
                      <a:pt x="0" y="41"/>
                      <a:pt x="1" y="39"/>
                      <a:pt x="1" y="37"/>
                    </a:cubicBezTo>
                    <a:cubicBezTo>
                      <a:pt x="1" y="36"/>
                      <a:pt x="1" y="34"/>
                      <a:pt x="1" y="32"/>
                    </a:cubicBezTo>
                    <a:cubicBezTo>
                      <a:pt x="1" y="29"/>
                      <a:pt x="4" y="27"/>
                      <a:pt x="4" y="24"/>
                    </a:cubicBezTo>
                    <a:cubicBezTo>
                      <a:pt x="5" y="27"/>
                      <a:pt x="3" y="36"/>
                      <a:pt x="8" y="32"/>
                    </a:cubicBezTo>
                    <a:cubicBezTo>
                      <a:pt x="12" y="30"/>
                      <a:pt x="13" y="25"/>
                      <a:pt x="17" y="23"/>
                    </a:cubicBezTo>
                    <a:cubicBezTo>
                      <a:pt x="22" y="20"/>
                      <a:pt x="30" y="21"/>
                      <a:pt x="34" y="17"/>
                    </a:cubicBezTo>
                    <a:cubicBezTo>
                      <a:pt x="36" y="16"/>
                      <a:pt x="37" y="12"/>
                      <a:pt x="37" y="10"/>
                    </a:cubicBezTo>
                    <a:cubicBezTo>
                      <a:pt x="36" y="8"/>
                      <a:pt x="33" y="4"/>
                      <a:pt x="36" y="3"/>
                    </a:cubicBezTo>
                  </a:path>
                </a:pathLst>
              </a:custGeom>
              <a:solidFill>
                <a:srgbClr val="F9D470"/>
              </a:solidFill>
              <a:ln w="9525">
                <a:noFill/>
                <a:round/>
                <a:headEnd/>
                <a:tailEnd/>
              </a:ln>
            </p:spPr>
            <p:txBody>
              <a:bodyPr/>
              <a:lstStyle/>
              <a:p>
                <a:endParaRPr lang="zh-CN" altLang="en-US"/>
              </a:p>
            </p:txBody>
          </p:sp>
          <p:sp>
            <p:nvSpPr>
              <p:cNvPr id="490" name="Freeform 156"/>
              <p:cNvSpPr>
                <a:spLocks/>
              </p:cNvSpPr>
              <p:nvPr/>
            </p:nvSpPr>
            <p:spPr bwMode="auto">
              <a:xfrm>
                <a:off x="4523" y="1172"/>
                <a:ext cx="28" cy="34"/>
              </a:xfrm>
              <a:custGeom>
                <a:avLst/>
                <a:gdLst/>
                <a:ahLst/>
                <a:cxnLst>
                  <a:cxn ang="0">
                    <a:pos x="0" y="12"/>
                  </a:cxn>
                  <a:cxn ang="0">
                    <a:pos x="13" y="0"/>
                  </a:cxn>
                  <a:cxn ang="0">
                    <a:pos x="12" y="8"/>
                  </a:cxn>
                  <a:cxn ang="0">
                    <a:pos x="13" y="17"/>
                  </a:cxn>
                  <a:cxn ang="0">
                    <a:pos x="8" y="10"/>
                  </a:cxn>
                  <a:cxn ang="0">
                    <a:pos x="2" y="12"/>
                  </a:cxn>
                </a:cxnLst>
                <a:rect l="0" t="0" r="r" b="b"/>
                <a:pathLst>
                  <a:path w="14" h="17">
                    <a:moveTo>
                      <a:pt x="0" y="12"/>
                    </a:moveTo>
                    <a:cubicBezTo>
                      <a:pt x="4" y="8"/>
                      <a:pt x="9" y="4"/>
                      <a:pt x="13" y="0"/>
                    </a:cubicBezTo>
                    <a:cubicBezTo>
                      <a:pt x="14" y="2"/>
                      <a:pt x="12" y="6"/>
                      <a:pt x="12" y="8"/>
                    </a:cubicBezTo>
                    <a:cubicBezTo>
                      <a:pt x="12" y="11"/>
                      <a:pt x="11" y="15"/>
                      <a:pt x="13" y="17"/>
                    </a:cubicBezTo>
                    <a:cubicBezTo>
                      <a:pt x="12" y="15"/>
                      <a:pt x="10" y="11"/>
                      <a:pt x="8" y="10"/>
                    </a:cubicBezTo>
                    <a:cubicBezTo>
                      <a:pt x="5" y="10"/>
                      <a:pt x="3" y="11"/>
                      <a:pt x="2" y="12"/>
                    </a:cubicBezTo>
                  </a:path>
                </a:pathLst>
              </a:custGeom>
              <a:solidFill>
                <a:srgbClr val="F9D470"/>
              </a:solidFill>
              <a:ln w="9525">
                <a:noFill/>
                <a:round/>
                <a:headEnd/>
                <a:tailEnd/>
              </a:ln>
            </p:spPr>
            <p:txBody>
              <a:bodyPr/>
              <a:lstStyle/>
              <a:p>
                <a:endParaRPr lang="zh-CN" altLang="en-US"/>
              </a:p>
            </p:txBody>
          </p:sp>
          <p:sp>
            <p:nvSpPr>
              <p:cNvPr id="491" name="Freeform 157"/>
              <p:cNvSpPr>
                <a:spLocks/>
              </p:cNvSpPr>
              <p:nvPr/>
            </p:nvSpPr>
            <p:spPr bwMode="auto">
              <a:xfrm>
                <a:off x="4478" y="1148"/>
                <a:ext cx="12" cy="32"/>
              </a:xfrm>
              <a:custGeom>
                <a:avLst/>
                <a:gdLst/>
                <a:ahLst/>
                <a:cxnLst>
                  <a:cxn ang="0">
                    <a:pos x="6" y="0"/>
                  </a:cxn>
                  <a:cxn ang="0">
                    <a:pos x="2" y="5"/>
                  </a:cxn>
                  <a:cxn ang="0">
                    <a:pos x="0" y="9"/>
                  </a:cxn>
                  <a:cxn ang="0">
                    <a:pos x="6" y="16"/>
                  </a:cxn>
                  <a:cxn ang="0">
                    <a:pos x="5" y="8"/>
                  </a:cxn>
                  <a:cxn ang="0">
                    <a:pos x="6" y="2"/>
                  </a:cxn>
                </a:cxnLst>
                <a:rect l="0" t="0" r="r" b="b"/>
                <a:pathLst>
                  <a:path w="6" h="16">
                    <a:moveTo>
                      <a:pt x="6" y="0"/>
                    </a:moveTo>
                    <a:cubicBezTo>
                      <a:pt x="5" y="2"/>
                      <a:pt x="4" y="4"/>
                      <a:pt x="2" y="5"/>
                    </a:cubicBezTo>
                    <a:cubicBezTo>
                      <a:pt x="1" y="7"/>
                      <a:pt x="0" y="7"/>
                      <a:pt x="0" y="9"/>
                    </a:cubicBezTo>
                    <a:cubicBezTo>
                      <a:pt x="1" y="11"/>
                      <a:pt x="4" y="16"/>
                      <a:pt x="6" y="16"/>
                    </a:cubicBezTo>
                    <a:cubicBezTo>
                      <a:pt x="6" y="13"/>
                      <a:pt x="5" y="11"/>
                      <a:pt x="5" y="8"/>
                    </a:cubicBezTo>
                    <a:cubicBezTo>
                      <a:pt x="5" y="6"/>
                      <a:pt x="6" y="4"/>
                      <a:pt x="6" y="2"/>
                    </a:cubicBezTo>
                  </a:path>
                </a:pathLst>
              </a:custGeom>
              <a:solidFill>
                <a:srgbClr val="F9D470"/>
              </a:solidFill>
              <a:ln w="9525">
                <a:noFill/>
                <a:round/>
                <a:headEnd/>
                <a:tailEnd/>
              </a:ln>
            </p:spPr>
            <p:txBody>
              <a:bodyPr/>
              <a:lstStyle/>
              <a:p>
                <a:endParaRPr lang="zh-CN" altLang="en-US"/>
              </a:p>
            </p:txBody>
          </p:sp>
          <p:sp>
            <p:nvSpPr>
              <p:cNvPr id="492" name="Freeform 158"/>
              <p:cNvSpPr>
                <a:spLocks/>
              </p:cNvSpPr>
              <p:nvPr/>
            </p:nvSpPr>
            <p:spPr bwMode="auto">
              <a:xfrm>
                <a:off x="4377" y="1076"/>
                <a:ext cx="105" cy="74"/>
              </a:xfrm>
              <a:custGeom>
                <a:avLst/>
                <a:gdLst/>
                <a:ahLst/>
                <a:cxnLst>
                  <a:cxn ang="0">
                    <a:pos x="4" y="17"/>
                  </a:cxn>
                  <a:cxn ang="0">
                    <a:pos x="7" y="37"/>
                  </a:cxn>
                  <a:cxn ang="0">
                    <a:pos x="16" y="31"/>
                  </a:cxn>
                  <a:cxn ang="0">
                    <a:pos x="27" y="27"/>
                  </a:cxn>
                  <a:cxn ang="0">
                    <a:pos x="43" y="25"/>
                  </a:cxn>
                  <a:cxn ang="0">
                    <a:pos x="51" y="22"/>
                  </a:cxn>
                  <a:cxn ang="0">
                    <a:pos x="48" y="19"/>
                  </a:cxn>
                  <a:cxn ang="0">
                    <a:pos x="46" y="13"/>
                  </a:cxn>
                  <a:cxn ang="0">
                    <a:pos x="44" y="0"/>
                  </a:cxn>
                  <a:cxn ang="0">
                    <a:pos x="41" y="11"/>
                  </a:cxn>
                  <a:cxn ang="0">
                    <a:pos x="32" y="18"/>
                  </a:cxn>
                  <a:cxn ang="0">
                    <a:pos x="24" y="21"/>
                  </a:cxn>
                  <a:cxn ang="0">
                    <a:pos x="16" y="24"/>
                  </a:cxn>
                  <a:cxn ang="0">
                    <a:pos x="8" y="20"/>
                  </a:cxn>
                  <a:cxn ang="0">
                    <a:pos x="6" y="15"/>
                  </a:cxn>
                </a:cxnLst>
                <a:rect l="0" t="0" r="r" b="b"/>
                <a:pathLst>
                  <a:path w="52" h="37">
                    <a:moveTo>
                      <a:pt x="4" y="17"/>
                    </a:moveTo>
                    <a:cubicBezTo>
                      <a:pt x="5" y="22"/>
                      <a:pt x="0" y="35"/>
                      <a:pt x="7" y="37"/>
                    </a:cubicBezTo>
                    <a:cubicBezTo>
                      <a:pt x="11" y="37"/>
                      <a:pt x="14" y="33"/>
                      <a:pt x="16" y="31"/>
                    </a:cubicBezTo>
                    <a:cubicBezTo>
                      <a:pt x="20" y="29"/>
                      <a:pt x="23" y="28"/>
                      <a:pt x="27" y="27"/>
                    </a:cubicBezTo>
                    <a:cubicBezTo>
                      <a:pt x="32" y="26"/>
                      <a:pt x="38" y="25"/>
                      <a:pt x="43" y="25"/>
                    </a:cubicBezTo>
                    <a:cubicBezTo>
                      <a:pt x="45" y="25"/>
                      <a:pt x="52" y="26"/>
                      <a:pt x="51" y="22"/>
                    </a:cubicBezTo>
                    <a:cubicBezTo>
                      <a:pt x="50" y="20"/>
                      <a:pt x="49" y="20"/>
                      <a:pt x="48" y="19"/>
                    </a:cubicBezTo>
                    <a:cubicBezTo>
                      <a:pt x="47" y="17"/>
                      <a:pt x="47" y="15"/>
                      <a:pt x="46" y="13"/>
                    </a:cubicBezTo>
                    <a:cubicBezTo>
                      <a:pt x="45" y="9"/>
                      <a:pt x="44" y="4"/>
                      <a:pt x="44" y="0"/>
                    </a:cubicBezTo>
                    <a:cubicBezTo>
                      <a:pt x="42" y="3"/>
                      <a:pt x="41" y="7"/>
                      <a:pt x="41" y="11"/>
                    </a:cubicBezTo>
                    <a:cubicBezTo>
                      <a:pt x="40" y="17"/>
                      <a:pt x="37" y="16"/>
                      <a:pt x="32" y="18"/>
                    </a:cubicBezTo>
                    <a:cubicBezTo>
                      <a:pt x="29" y="19"/>
                      <a:pt x="26" y="20"/>
                      <a:pt x="24" y="21"/>
                    </a:cubicBezTo>
                    <a:cubicBezTo>
                      <a:pt x="21" y="22"/>
                      <a:pt x="19" y="24"/>
                      <a:pt x="16" y="24"/>
                    </a:cubicBezTo>
                    <a:cubicBezTo>
                      <a:pt x="12" y="24"/>
                      <a:pt x="10" y="23"/>
                      <a:pt x="8" y="20"/>
                    </a:cubicBezTo>
                    <a:cubicBezTo>
                      <a:pt x="8" y="18"/>
                      <a:pt x="7" y="16"/>
                      <a:pt x="6" y="15"/>
                    </a:cubicBezTo>
                  </a:path>
                </a:pathLst>
              </a:custGeom>
              <a:solidFill>
                <a:srgbClr val="F9D470"/>
              </a:solidFill>
              <a:ln w="9525">
                <a:noFill/>
                <a:round/>
                <a:headEnd/>
                <a:tailEnd/>
              </a:ln>
            </p:spPr>
            <p:txBody>
              <a:bodyPr/>
              <a:lstStyle/>
              <a:p>
                <a:endParaRPr lang="zh-CN" altLang="en-US"/>
              </a:p>
            </p:txBody>
          </p:sp>
          <p:sp>
            <p:nvSpPr>
              <p:cNvPr id="493" name="Freeform 159"/>
              <p:cNvSpPr>
                <a:spLocks/>
              </p:cNvSpPr>
              <p:nvPr/>
            </p:nvSpPr>
            <p:spPr bwMode="auto">
              <a:xfrm>
                <a:off x="4484" y="1058"/>
                <a:ext cx="65" cy="62"/>
              </a:xfrm>
              <a:custGeom>
                <a:avLst/>
                <a:gdLst/>
                <a:ahLst/>
                <a:cxnLst>
                  <a:cxn ang="0">
                    <a:pos x="26" y="27"/>
                  </a:cxn>
                  <a:cxn ang="0">
                    <a:pos x="25" y="6"/>
                  </a:cxn>
                  <a:cxn ang="0">
                    <a:pos x="13" y="0"/>
                  </a:cxn>
                  <a:cxn ang="0">
                    <a:pos x="2" y="12"/>
                  </a:cxn>
                  <a:cxn ang="0">
                    <a:pos x="7" y="23"/>
                  </a:cxn>
                  <a:cxn ang="0">
                    <a:pos x="15" y="31"/>
                  </a:cxn>
                  <a:cxn ang="0">
                    <a:pos x="13" y="10"/>
                  </a:cxn>
                  <a:cxn ang="0">
                    <a:pos x="23" y="14"/>
                  </a:cxn>
                  <a:cxn ang="0">
                    <a:pos x="26" y="20"/>
                  </a:cxn>
                  <a:cxn ang="0">
                    <a:pos x="25" y="25"/>
                  </a:cxn>
                </a:cxnLst>
                <a:rect l="0" t="0" r="r" b="b"/>
                <a:pathLst>
                  <a:path w="32" h="31">
                    <a:moveTo>
                      <a:pt x="26" y="27"/>
                    </a:moveTo>
                    <a:cubicBezTo>
                      <a:pt x="32" y="24"/>
                      <a:pt x="29" y="10"/>
                      <a:pt x="25" y="6"/>
                    </a:cubicBezTo>
                    <a:cubicBezTo>
                      <a:pt x="22" y="3"/>
                      <a:pt x="17" y="1"/>
                      <a:pt x="13" y="0"/>
                    </a:cubicBezTo>
                    <a:cubicBezTo>
                      <a:pt x="6" y="0"/>
                      <a:pt x="0" y="6"/>
                      <a:pt x="2" y="12"/>
                    </a:cubicBezTo>
                    <a:cubicBezTo>
                      <a:pt x="3" y="16"/>
                      <a:pt x="5" y="20"/>
                      <a:pt x="7" y="23"/>
                    </a:cubicBezTo>
                    <a:cubicBezTo>
                      <a:pt x="9" y="26"/>
                      <a:pt x="14" y="27"/>
                      <a:pt x="15" y="31"/>
                    </a:cubicBezTo>
                    <a:cubicBezTo>
                      <a:pt x="9" y="27"/>
                      <a:pt x="3" y="11"/>
                      <a:pt x="13" y="10"/>
                    </a:cubicBezTo>
                    <a:cubicBezTo>
                      <a:pt x="17" y="9"/>
                      <a:pt x="20" y="11"/>
                      <a:pt x="23" y="14"/>
                    </a:cubicBezTo>
                    <a:cubicBezTo>
                      <a:pt x="24" y="16"/>
                      <a:pt x="26" y="18"/>
                      <a:pt x="26" y="20"/>
                    </a:cubicBezTo>
                    <a:cubicBezTo>
                      <a:pt x="25" y="21"/>
                      <a:pt x="24" y="24"/>
                      <a:pt x="25" y="25"/>
                    </a:cubicBezTo>
                  </a:path>
                </a:pathLst>
              </a:custGeom>
              <a:solidFill>
                <a:srgbClr val="F9D470"/>
              </a:solidFill>
              <a:ln w="9525">
                <a:noFill/>
                <a:round/>
                <a:headEnd/>
                <a:tailEnd/>
              </a:ln>
            </p:spPr>
            <p:txBody>
              <a:bodyPr/>
              <a:lstStyle/>
              <a:p>
                <a:endParaRPr lang="zh-CN" altLang="en-US"/>
              </a:p>
            </p:txBody>
          </p:sp>
          <p:sp>
            <p:nvSpPr>
              <p:cNvPr id="494" name="Freeform 160"/>
              <p:cNvSpPr>
                <a:spLocks/>
              </p:cNvSpPr>
              <p:nvPr/>
            </p:nvSpPr>
            <p:spPr bwMode="auto">
              <a:xfrm>
                <a:off x="4484" y="1128"/>
                <a:ext cx="249" cy="127"/>
              </a:xfrm>
              <a:custGeom>
                <a:avLst/>
                <a:gdLst/>
                <a:ahLst/>
                <a:cxnLst>
                  <a:cxn ang="0">
                    <a:pos x="0" y="23"/>
                  </a:cxn>
                  <a:cxn ang="0">
                    <a:pos x="7" y="28"/>
                  </a:cxn>
                  <a:cxn ang="0">
                    <a:pos x="16" y="28"/>
                  </a:cxn>
                  <a:cxn ang="0">
                    <a:pos x="24" y="21"/>
                  </a:cxn>
                  <a:cxn ang="0">
                    <a:pos x="31" y="15"/>
                  </a:cxn>
                  <a:cxn ang="0">
                    <a:pos x="48" y="13"/>
                  </a:cxn>
                  <a:cxn ang="0">
                    <a:pos x="57" y="19"/>
                  </a:cxn>
                  <a:cxn ang="0">
                    <a:pos x="59" y="26"/>
                  </a:cxn>
                  <a:cxn ang="0">
                    <a:pos x="63" y="31"/>
                  </a:cxn>
                  <a:cxn ang="0">
                    <a:pos x="69" y="37"/>
                  </a:cxn>
                  <a:cxn ang="0">
                    <a:pos x="73" y="44"/>
                  </a:cxn>
                  <a:cxn ang="0">
                    <a:pos x="83" y="49"/>
                  </a:cxn>
                  <a:cxn ang="0">
                    <a:pos x="92" y="51"/>
                  </a:cxn>
                  <a:cxn ang="0">
                    <a:pos x="102" y="57"/>
                  </a:cxn>
                  <a:cxn ang="0">
                    <a:pos x="116" y="59"/>
                  </a:cxn>
                  <a:cxn ang="0">
                    <a:pos x="116" y="48"/>
                  </a:cxn>
                  <a:cxn ang="0">
                    <a:pos x="120" y="35"/>
                  </a:cxn>
                  <a:cxn ang="0">
                    <a:pos x="121" y="22"/>
                  </a:cxn>
                  <a:cxn ang="0">
                    <a:pos x="107" y="15"/>
                  </a:cxn>
                  <a:cxn ang="0">
                    <a:pos x="113" y="21"/>
                  </a:cxn>
                  <a:cxn ang="0">
                    <a:pos x="109" y="31"/>
                  </a:cxn>
                  <a:cxn ang="0">
                    <a:pos x="103" y="36"/>
                  </a:cxn>
                  <a:cxn ang="0">
                    <a:pos x="96" y="43"/>
                  </a:cxn>
                  <a:cxn ang="0">
                    <a:pos x="76" y="36"/>
                  </a:cxn>
                  <a:cxn ang="0">
                    <a:pos x="72" y="28"/>
                  </a:cxn>
                  <a:cxn ang="0">
                    <a:pos x="65" y="23"/>
                  </a:cxn>
                  <a:cxn ang="0">
                    <a:pos x="60" y="12"/>
                  </a:cxn>
                  <a:cxn ang="0">
                    <a:pos x="47" y="2"/>
                  </a:cxn>
                  <a:cxn ang="0">
                    <a:pos x="26" y="10"/>
                  </a:cxn>
                  <a:cxn ang="0">
                    <a:pos x="15" y="23"/>
                  </a:cxn>
                  <a:cxn ang="0">
                    <a:pos x="5" y="25"/>
                  </a:cxn>
                  <a:cxn ang="0">
                    <a:pos x="0" y="23"/>
                  </a:cxn>
                </a:cxnLst>
                <a:rect l="0" t="0" r="r" b="b"/>
                <a:pathLst>
                  <a:path w="123" h="63">
                    <a:moveTo>
                      <a:pt x="0" y="23"/>
                    </a:moveTo>
                    <a:cubicBezTo>
                      <a:pt x="3" y="23"/>
                      <a:pt x="4" y="26"/>
                      <a:pt x="7" y="28"/>
                    </a:cubicBezTo>
                    <a:cubicBezTo>
                      <a:pt x="10" y="29"/>
                      <a:pt x="13" y="29"/>
                      <a:pt x="16" y="28"/>
                    </a:cubicBezTo>
                    <a:cubicBezTo>
                      <a:pt x="19" y="26"/>
                      <a:pt x="21" y="23"/>
                      <a:pt x="24" y="21"/>
                    </a:cubicBezTo>
                    <a:cubicBezTo>
                      <a:pt x="26" y="19"/>
                      <a:pt x="29" y="17"/>
                      <a:pt x="31" y="15"/>
                    </a:cubicBezTo>
                    <a:cubicBezTo>
                      <a:pt x="38" y="12"/>
                      <a:pt x="42" y="11"/>
                      <a:pt x="48" y="13"/>
                    </a:cubicBezTo>
                    <a:cubicBezTo>
                      <a:pt x="50" y="14"/>
                      <a:pt x="55" y="17"/>
                      <a:pt x="57" y="19"/>
                    </a:cubicBezTo>
                    <a:cubicBezTo>
                      <a:pt x="59" y="21"/>
                      <a:pt x="58" y="23"/>
                      <a:pt x="59" y="26"/>
                    </a:cubicBezTo>
                    <a:cubicBezTo>
                      <a:pt x="59" y="29"/>
                      <a:pt x="60" y="29"/>
                      <a:pt x="63" y="31"/>
                    </a:cubicBezTo>
                    <a:cubicBezTo>
                      <a:pt x="66" y="32"/>
                      <a:pt x="68" y="34"/>
                      <a:pt x="69" y="37"/>
                    </a:cubicBezTo>
                    <a:cubicBezTo>
                      <a:pt x="70" y="40"/>
                      <a:pt x="70" y="42"/>
                      <a:pt x="73" y="44"/>
                    </a:cubicBezTo>
                    <a:cubicBezTo>
                      <a:pt x="76" y="46"/>
                      <a:pt x="79" y="48"/>
                      <a:pt x="83" y="49"/>
                    </a:cubicBezTo>
                    <a:cubicBezTo>
                      <a:pt x="86" y="50"/>
                      <a:pt x="89" y="50"/>
                      <a:pt x="92" y="51"/>
                    </a:cubicBezTo>
                    <a:cubicBezTo>
                      <a:pt x="95" y="53"/>
                      <a:pt x="99" y="55"/>
                      <a:pt x="102" y="57"/>
                    </a:cubicBezTo>
                    <a:cubicBezTo>
                      <a:pt x="105" y="59"/>
                      <a:pt x="112" y="63"/>
                      <a:pt x="116" y="59"/>
                    </a:cubicBezTo>
                    <a:cubicBezTo>
                      <a:pt x="118" y="56"/>
                      <a:pt x="116" y="51"/>
                      <a:pt x="116" y="48"/>
                    </a:cubicBezTo>
                    <a:cubicBezTo>
                      <a:pt x="117" y="44"/>
                      <a:pt x="118" y="39"/>
                      <a:pt x="120" y="35"/>
                    </a:cubicBezTo>
                    <a:cubicBezTo>
                      <a:pt x="122" y="31"/>
                      <a:pt x="123" y="26"/>
                      <a:pt x="121" y="22"/>
                    </a:cubicBezTo>
                    <a:cubicBezTo>
                      <a:pt x="120" y="18"/>
                      <a:pt x="111" y="15"/>
                      <a:pt x="107" y="15"/>
                    </a:cubicBezTo>
                    <a:cubicBezTo>
                      <a:pt x="109" y="17"/>
                      <a:pt x="112" y="18"/>
                      <a:pt x="113" y="21"/>
                    </a:cubicBezTo>
                    <a:cubicBezTo>
                      <a:pt x="113" y="24"/>
                      <a:pt x="112" y="29"/>
                      <a:pt x="109" y="31"/>
                    </a:cubicBezTo>
                    <a:cubicBezTo>
                      <a:pt x="107" y="34"/>
                      <a:pt x="104" y="33"/>
                      <a:pt x="103" y="36"/>
                    </a:cubicBezTo>
                    <a:cubicBezTo>
                      <a:pt x="101" y="40"/>
                      <a:pt x="101" y="42"/>
                      <a:pt x="96" y="43"/>
                    </a:cubicBezTo>
                    <a:cubicBezTo>
                      <a:pt x="90" y="43"/>
                      <a:pt x="79" y="43"/>
                      <a:pt x="76" y="36"/>
                    </a:cubicBezTo>
                    <a:cubicBezTo>
                      <a:pt x="75" y="33"/>
                      <a:pt x="74" y="30"/>
                      <a:pt x="72" y="28"/>
                    </a:cubicBezTo>
                    <a:cubicBezTo>
                      <a:pt x="70" y="26"/>
                      <a:pt x="67" y="26"/>
                      <a:pt x="65" y="23"/>
                    </a:cubicBezTo>
                    <a:cubicBezTo>
                      <a:pt x="63" y="19"/>
                      <a:pt x="62" y="15"/>
                      <a:pt x="60" y="12"/>
                    </a:cubicBezTo>
                    <a:cubicBezTo>
                      <a:pt x="56" y="7"/>
                      <a:pt x="52" y="4"/>
                      <a:pt x="47" y="2"/>
                    </a:cubicBezTo>
                    <a:cubicBezTo>
                      <a:pt x="38" y="0"/>
                      <a:pt x="32" y="3"/>
                      <a:pt x="26" y="10"/>
                    </a:cubicBezTo>
                    <a:cubicBezTo>
                      <a:pt x="23" y="14"/>
                      <a:pt x="20" y="20"/>
                      <a:pt x="15" y="23"/>
                    </a:cubicBezTo>
                    <a:cubicBezTo>
                      <a:pt x="12" y="24"/>
                      <a:pt x="8" y="25"/>
                      <a:pt x="5" y="25"/>
                    </a:cubicBezTo>
                    <a:cubicBezTo>
                      <a:pt x="3" y="25"/>
                      <a:pt x="2" y="23"/>
                      <a:pt x="0" y="23"/>
                    </a:cubicBezTo>
                  </a:path>
                </a:pathLst>
              </a:custGeom>
              <a:solidFill>
                <a:srgbClr val="F9D470"/>
              </a:solidFill>
              <a:ln w="9525">
                <a:noFill/>
                <a:round/>
                <a:headEnd/>
                <a:tailEnd/>
              </a:ln>
            </p:spPr>
            <p:txBody>
              <a:bodyPr/>
              <a:lstStyle/>
              <a:p>
                <a:endParaRPr lang="zh-CN" altLang="en-US"/>
              </a:p>
            </p:txBody>
          </p:sp>
          <p:sp>
            <p:nvSpPr>
              <p:cNvPr id="495" name="Freeform 161"/>
              <p:cNvSpPr>
                <a:spLocks/>
              </p:cNvSpPr>
              <p:nvPr/>
            </p:nvSpPr>
            <p:spPr bwMode="auto">
              <a:xfrm>
                <a:off x="4577" y="1078"/>
                <a:ext cx="39" cy="30"/>
              </a:xfrm>
              <a:custGeom>
                <a:avLst/>
                <a:gdLst/>
                <a:ahLst/>
                <a:cxnLst>
                  <a:cxn ang="0">
                    <a:pos x="0" y="11"/>
                  </a:cxn>
                  <a:cxn ang="0">
                    <a:pos x="9" y="4"/>
                  </a:cxn>
                  <a:cxn ang="0">
                    <a:pos x="18" y="0"/>
                  </a:cxn>
                  <a:cxn ang="0">
                    <a:pos x="17" y="7"/>
                  </a:cxn>
                  <a:cxn ang="0">
                    <a:pos x="17" y="15"/>
                  </a:cxn>
                  <a:cxn ang="0">
                    <a:pos x="11" y="10"/>
                  </a:cxn>
                  <a:cxn ang="0">
                    <a:pos x="2" y="10"/>
                  </a:cxn>
                </a:cxnLst>
                <a:rect l="0" t="0" r="r" b="b"/>
                <a:pathLst>
                  <a:path w="19" h="15">
                    <a:moveTo>
                      <a:pt x="0" y="11"/>
                    </a:moveTo>
                    <a:cubicBezTo>
                      <a:pt x="3" y="9"/>
                      <a:pt x="6" y="6"/>
                      <a:pt x="9" y="4"/>
                    </a:cubicBezTo>
                    <a:cubicBezTo>
                      <a:pt x="12" y="1"/>
                      <a:pt x="15" y="1"/>
                      <a:pt x="18" y="0"/>
                    </a:cubicBezTo>
                    <a:cubicBezTo>
                      <a:pt x="19" y="3"/>
                      <a:pt x="18" y="4"/>
                      <a:pt x="17" y="7"/>
                    </a:cubicBezTo>
                    <a:cubicBezTo>
                      <a:pt x="16" y="10"/>
                      <a:pt x="17" y="12"/>
                      <a:pt x="17" y="15"/>
                    </a:cubicBezTo>
                    <a:cubicBezTo>
                      <a:pt x="15" y="14"/>
                      <a:pt x="14" y="11"/>
                      <a:pt x="11" y="10"/>
                    </a:cubicBezTo>
                    <a:cubicBezTo>
                      <a:pt x="8" y="10"/>
                      <a:pt x="5" y="12"/>
                      <a:pt x="2" y="10"/>
                    </a:cubicBezTo>
                  </a:path>
                </a:pathLst>
              </a:custGeom>
              <a:solidFill>
                <a:srgbClr val="F9D470"/>
              </a:solidFill>
              <a:ln w="9525">
                <a:noFill/>
                <a:round/>
                <a:headEnd/>
                <a:tailEnd/>
              </a:ln>
            </p:spPr>
            <p:txBody>
              <a:bodyPr/>
              <a:lstStyle/>
              <a:p>
                <a:endParaRPr lang="zh-CN" altLang="en-US"/>
              </a:p>
            </p:txBody>
          </p:sp>
          <p:sp>
            <p:nvSpPr>
              <p:cNvPr id="496" name="Freeform 162"/>
              <p:cNvSpPr>
                <a:spLocks/>
              </p:cNvSpPr>
              <p:nvPr/>
            </p:nvSpPr>
            <p:spPr bwMode="auto">
              <a:xfrm>
                <a:off x="4636" y="1130"/>
                <a:ext cx="18" cy="12"/>
              </a:xfrm>
              <a:custGeom>
                <a:avLst/>
                <a:gdLst/>
                <a:ahLst/>
                <a:cxnLst>
                  <a:cxn ang="0">
                    <a:pos x="5" y="1"/>
                  </a:cxn>
                  <a:cxn ang="0">
                    <a:pos x="0" y="3"/>
                  </a:cxn>
                  <a:cxn ang="0">
                    <a:pos x="9" y="5"/>
                  </a:cxn>
                  <a:cxn ang="0">
                    <a:pos x="5" y="1"/>
                  </a:cxn>
                </a:cxnLst>
                <a:rect l="0" t="0" r="r" b="b"/>
                <a:pathLst>
                  <a:path w="9" h="6">
                    <a:moveTo>
                      <a:pt x="5" y="1"/>
                    </a:moveTo>
                    <a:cubicBezTo>
                      <a:pt x="3" y="0"/>
                      <a:pt x="0" y="0"/>
                      <a:pt x="0" y="3"/>
                    </a:cubicBezTo>
                    <a:cubicBezTo>
                      <a:pt x="1" y="5"/>
                      <a:pt x="7" y="6"/>
                      <a:pt x="9" y="5"/>
                    </a:cubicBezTo>
                    <a:cubicBezTo>
                      <a:pt x="8" y="5"/>
                      <a:pt x="0" y="2"/>
                      <a:pt x="5" y="1"/>
                    </a:cubicBezTo>
                  </a:path>
                </a:pathLst>
              </a:custGeom>
              <a:solidFill>
                <a:srgbClr val="F9D470"/>
              </a:solidFill>
              <a:ln w="9525">
                <a:noFill/>
                <a:round/>
                <a:headEnd/>
                <a:tailEnd/>
              </a:ln>
            </p:spPr>
            <p:txBody>
              <a:bodyPr/>
              <a:lstStyle/>
              <a:p>
                <a:endParaRPr lang="zh-CN" altLang="en-US"/>
              </a:p>
            </p:txBody>
          </p:sp>
          <p:sp>
            <p:nvSpPr>
              <p:cNvPr id="497" name="Freeform 163"/>
              <p:cNvSpPr>
                <a:spLocks/>
              </p:cNvSpPr>
              <p:nvPr/>
            </p:nvSpPr>
            <p:spPr bwMode="auto">
              <a:xfrm>
                <a:off x="4603" y="1204"/>
                <a:ext cx="17" cy="8"/>
              </a:xfrm>
              <a:custGeom>
                <a:avLst/>
                <a:gdLst/>
                <a:ahLst/>
                <a:cxnLst>
                  <a:cxn ang="0">
                    <a:pos x="0" y="0"/>
                  </a:cxn>
                  <a:cxn ang="0">
                    <a:pos x="7" y="4"/>
                  </a:cxn>
                </a:cxnLst>
                <a:rect l="0" t="0" r="r" b="b"/>
                <a:pathLst>
                  <a:path w="8" h="4">
                    <a:moveTo>
                      <a:pt x="0" y="0"/>
                    </a:moveTo>
                    <a:cubicBezTo>
                      <a:pt x="2" y="0"/>
                      <a:pt x="8" y="1"/>
                      <a:pt x="7" y="4"/>
                    </a:cubicBezTo>
                  </a:path>
                </a:pathLst>
              </a:custGeom>
              <a:solidFill>
                <a:srgbClr val="F9D470"/>
              </a:solidFill>
              <a:ln w="9525">
                <a:noFill/>
                <a:round/>
                <a:headEnd/>
                <a:tailEnd/>
              </a:ln>
            </p:spPr>
            <p:txBody>
              <a:bodyPr/>
              <a:lstStyle/>
              <a:p>
                <a:endParaRPr lang="zh-CN" altLang="en-US"/>
              </a:p>
            </p:txBody>
          </p:sp>
          <p:sp>
            <p:nvSpPr>
              <p:cNvPr id="498" name="Freeform 164"/>
              <p:cNvSpPr>
                <a:spLocks/>
              </p:cNvSpPr>
              <p:nvPr/>
            </p:nvSpPr>
            <p:spPr bwMode="auto">
              <a:xfrm>
                <a:off x="4547" y="1032"/>
                <a:ext cx="12" cy="22"/>
              </a:xfrm>
              <a:custGeom>
                <a:avLst/>
                <a:gdLst/>
                <a:ahLst/>
                <a:cxnLst>
                  <a:cxn ang="0">
                    <a:pos x="0" y="4"/>
                  </a:cxn>
                  <a:cxn ang="0">
                    <a:pos x="6" y="0"/>
                  </a:cxn>
                  <a:cxn ang="0">
                    <a:pos x="6" y="11"/>
                  </a:cxn>
                </a:cxnLst>
                <a:rect l="0" t="0" r="r" b="b"/>
                <a:pathLst>
                  <a:path w="6" h="11">
                    <a:moveTo>
                      <a:pt x="0" y="4"/>
                    </a:moveTo>
                    <a:cubicBezTo>
                      <a:pt x="2" y="4"/>
                      <a:pt x="4" y="1"/>
                      <a:pt x="6" y="0"/>
                    </a:cubicBezTo>
                    <a:cubicBezTo>
                      <a:pt x="6" y="4"/>
                      <a:pt x="6" y="8"/>
                      <a:pt x="6" y="11"/>
                    </a:cubicBezTo>
                  </a:path>
                </a:pathLst>
              </a:custGeom>
              <a:solidFill>
                <a:srgbClr val="F9D470"/>
              </a:solidFill>
              <a:ln w="9525">
                <a:noFill/>
                <a:round/>
                <a:headEnd/>
                <a:tailEnd/>
              </a:ln>
            </p:spPr>
            <p:txBody>
              <a:bodyPr/>
              <a:lstStyle/>
              <a:p>
                <a:endParaRPr lang="zh-CN" altLang="en-US"/>
              </a:p>
            </p:txBody>
          </p:sp>
          <p:sp>
            <p:nvSpPr>
              <p:cNvPr id="499" name="Freeform 165"/>
              <p:cNvSpPr>
                <a:spLocks/>
              </p:cNvSpPr>
              <p:nvPr/>
            </p:nvSpPr>
            <p:spPr bwMode="auto">
              <a:xfrm>
                <a:off x="4422" y="958"/>
                <a:ext cx="111" cy="62"/>
              </a:xfrm>
              <a:custGeom>
                <a:avLst/>
                <a:gdLst/>
                <a:ahLst/>
                <a:cxnLst>
                  <a:cxn ang="0">
                    <a:pos x="52" y="0"/>
                  </a:cxn>
                  <a:cxn ang="0">
                    <a:pos x="52" y="11"/>
                  </a:cxn>
                  <a:cxn ang="0">
                    <a:pos x="52" y="18"/>
                  </a:cxn>
                  <a:cxn ang="0">
                    <a:pos x="42" y="20"/>
                  </a:cxn>
                  <a:cxn ang="0">
                    <a:pos x="32" y="22"/>
                  </a:cxn>
                  <a:cxn ang="0">
                    <a:pos x="21" y="25"/>
                  </a:cxn>
                  <a:cxn ang="0">
                    <a:pos x="9" y="31"/>
                  </a:cxn>
                  <a:cxn ang="0">
                    <a:pos x="3" y="31"/>
                  </a:cxn>
                  <a:cxn ang="0">
                    <a:pos x="2" y="26"/>
                  </a:cxn>
                  <a:cxn ang="0">
                    <a:pos x="5" y="15"/>
                  </a:cxn>
                  <a:cxn ang="0">
                    <a:pos x="8" y="24"/>
                  </a:cxn>
                  <a:cxn ang="0">
                    <a:pos x="19" y="18"/>
                  </a:cxn>
                  <a:cxn ang="0">
                    <a:pos x="25" y="16"/>
                  </a:cxn>
                  <a:cxn ang="0">
                    <a:pos x="34" y="16"/>
                  </a:cxn>
                  <a:cxn ang="0">
                    <a:pos x="43" y="11"/>
                  </a:cxn>
                  <a:cxn ang="0">
                    <a:pos x="47" y="4"/>
                  </a:cxn>
                </a:cxnLst>
                <a:rect l="0" t="0" r="r" b="b"/>
                <a:pathLst>
                  <a:path w="55" h="31">
                    <a:moveTo>
                      <a:pt x="52" y="0"/>
                    </a:moveTo>
                    <a:cubicBezTo>
                      <a:pt x="50" y="3"/>
                      <a:pt x="51" y="8"/>
                      <a:pt x="52" y="11"/>
                    </a:cubicBezTo>
                    <a:cubicBezTo>
                      <a:pt x="52" y="13"/>
                      <a:pt x="55" y="16"/>
                      <a:pt x="52" y="18"/>
                    </a:cubicBezTo>
                    <a:cubicBezTo>
                      <a:pt x="50" y="20"/>
                      <a:pt x="45" y="19"/>
                      <a:pt x="42" y="20"/>
                    </a:cubicBezTo>
                    <a:cubicBezTo>
                      <a:pt x="39" y="20"/>
                      <a:pt x="35" y="21"/>
                      <a:pt x="32" y="22"/>
                    </a:cubicBezTo>
                    <a:cubicBezTo>
                      <a:pt x="28" y="22"/>
                      <a:pt x="24" y="23"/>
                      <a:pt x="21" y="25"/>
                    </a:cubicBezTo>
                    <a:cubicBezTo>
                      <a:pt x="17" y="27"/>
                      <a:pt x="13" y="30"/>
                      <a:pt x="9" y="31"/>
                    </a:cubicBezTo>
                    <a:cubicBezTo>
                      <a:pt x="7" y="31"/>
                      <a:pt x="4" y="31"/>
                      <a:pt x="3" y="31"/>
                    </a:cubicBezTo>
                    <a:cubicBezTo>
                      <a:pt x="0" y="29"/>
                      <a:pt x="1" y="28"/>
                      <a:pt x="2" y="26"/>
                    </a:cubicBezTo>
                    <a:cubicBezTo>
                      <a:pt x="3" y="24"/>
                      <a:pt x="2" y="13"/>
                      <a:pt x="5" y="15"/>
                    </a:cubicBezTo>
                    <a:cubicBezTo>
                      <a:pt x="6" y="18"/>
                      <a:pt x="3" y="24"/>
                      <a:pt x="8" y="24"/>
                    </a:cubicBezTo>
                    <a:cubicBezTo>
                      <a:pt x="11" y="25"/>
                      <a:pt x="17" y="20"/>
                      <a:pt x="19" y="18"/>
                    </a:cubicBezTo>
                    <a:cubicBezTo>
                      <a:pt x="21" y="17"/>
                      <a:pt x="23" y="16"/>
                      <a:pt x="25" y="16"/>
                    </a:cubicBezTo>
                    <a:cubicBezTo>
                      <a:pt x="28" y="15"/>
                      <a:pt x="31" y="16"/>
                      <a:pt x="34" y="16"/>
                    </a:cubicBezTo>
                    <a:cubicBezTo>
                      <a:pt x="37" y="15"/>
                      <a:pt x="41" y="14"/>
                      <a:pt x="43" y="11"/>
                    </a:cubicBezTo>
                    <a:cubicBezTo>
                      <a:pt x="45" y="9"/>
                      <a:pt x="45" y="6"/>
                      <a:pt x="47" y="4"/>
                    </a:cubicBezTo>
                  </a:path>
                </a:pathLst>
              </a:custGeom>
              <a:solidFill>
                <a:srgbClr val="F9D470"/>
              </a:solidFill>
              <a:ln w="9525">
                <a:noFill/>
                <a:round/>
                <a:headEnd/>
                <a:tailEnd/>
              </a:ln>
            </p:spPr>
            <p:txBody>
              <a:bodyPr/>
              <a:lstStyle/>
              <a:p>
                <a:endParaRPr lang="zh-CN" altLang="en-US"/>
              </a:p>
            </p:txBody>
          </p:sp>
          <p:sp>
            <p:nvSpPr>
              <p:cNvPr id="500" name="Freeform 166"/>
              <p:cNvSpPr>
                <a:spLocks/>
              </p:cNvSpPr>
              <p:nvPr/>
            </p:nvSpPr>
            <p:spPr bwMode="auto">
              <a:xfrm>
                <a:off x="4541" y="940"/>
                <a:ext cx="56" cy="52"/>
              </a:xfrm>
              <a:custGeom>
                <a:avLst/>
                <a:gdLst/>
                <a:ahLst/>
                <a:cxnLst>
                  <a:cxn ang="0">
                    <a:pos x="8" y="24"/>
                  </a:cxn>
                  <a:cxn ang="0">
                    <a:pos x="0" y="11"/>
                  </a:cxn>
                  <a:cxn ang="0">
                    <a:pos x="11" y="1"/>
                  </a:cxn>
                  <a:cxn ang="0">
                    <a:pos x="23" y="4"/>
                  </a:cxn>
                  <a:cxn ang="0">
                    <a:pos x="25" y="18"/>
                  </a:cxn>
                  <a:cxn ang="0">
                    <a:pos x="20" y="7"/>
                  </a:cxn>
                  <a:cxn ang="0">
                    <a:pos x="9" y="9"/>
                  </a:cxn>
                  <a:cxn ang="0">
                    <a:pos x="7" y="16"/>
                  </a:cxn>
                  <a:cxn ang="0">
                    <a:pos x="7" y="24"/>
                  </a:cxn>
                </a:cxnLst>
                <a:rect l="0" t="0" r="r" b="b"/>
                <a:pathLst>
                  <a:path w="28" h="26">
                    <a:moveTo>
                      <a:pt x="8" y="24"/>
                    </a:moveTo>
                    <a:cubicBezTo>
                      <a:pt x="1" y="26"/>
                      <a:pt x="0" y="15"/>
                      <a:pt x="0" y="11"/>
                    </a:cubicBezTo>
                    <a:cubicBezTo>
                      <a:pt x="1" y="5"/>
                      <a:pt x="5" y="2"/>
                      <a:pt x="11" y="1"/>
                    </a:cubicBezTo>
                    <a:cubicBezTo>
                      <a:pt x="15" y="0"/>
                      <a:pt x="20" y="1"/>
                      <a:pt x="23" y="4"/>
                    </a:cubicBezTo>
                    <a:cubicBezTo>
                      <a:pt x="28" y="8"/>
                      <a:pt x="28" y="13"/>
                      <a:pt x="25" y="18"/>
                    </a:cubicBezTo>
                    <a:cubicBezTo>
                      <a:pt x="28" y="13"/>
                      <a:pt x="24" y="9"/>
                      <a:pt x="20" y="7"/>
                    </a:cubicBezTo>
                    <a:cubicBezTo>
                      <a:pt x="16" y="4"/>
                      <a:pt x="13" y="6"/>
                      <a:pt x="9" y="9"/>
                    </a:cubicBezTo>
                    <a:cubicBezTo>
                      <a:pt x="6" y="12"/>
                      <a:pt x="7" y="13"/>
                      <a:pt x="7" y="16"/>
                    </a:cubicBezTo>
                    <a:cubicBezTo>
                      <a:pt x="6" y="18"/>
                      <a:pt x="4" y="24"/>
                      <a:pt x="7" y="24"/>
                    </a:cubicBezTo>
                  </a:path>
                </a:pathLst>
              </a:custGeom>
              <a:solidFill>
                <a:srgbClr val="F9D470"/>
              </a:solidFill>
              <a:ln w="9525">
                <a:noFill/>
                <a:round/>
                <a:headEnd/>
                <a:tailEnd/>
              </a:ln>
            </p:spPr>
            <p:txBody>
              <a:bodyPr/>
              <a:lstStyle/>
              <a:p>
                <a:endParaRPr lang="zh-CN" altLang="en-US"/>
              </a:p>
            </p:txBody>
          </p:sp>
          <p:sp>
            <p:nvSpPr>
              <p:cNvPr id="501" name="Freeform 167"/>
              <p:cNvSpPr>
                <a:spLocks/>
              </p:cNvSpPr>
              <p:nvPr/>
            </p:nvSpPr>
            <p:spPr bwMode="auto">
              <a:xfrm>
                <a:off x="4567" y="1046"/>
                <a:ext cx="202" cy="100"/>
              </a:xfrm>
              <a:custGeom>
                <a:avLst/>
                <a:gdLst/>
                <a:ahLst/>
                <a:cxnLst>
                  <a:cxn ang="0">
                    <a:pos x="0" y="6"/>
                  </a:cxn>
                  <a:cxn ang="0">
                    <a:pos x="6" y="19"/>
                  </a:cxn>
                  <a:cxn ang="0">
                    <a:pos x="13" y="12"/>
                  </a:cxn>
                  <a:cxn ang="0">
                    <a:pos x="22" y="8"/>
                  </a:cxn>
                  <a:cxn ang="0">
                    <a:pos x="38" y="10"/>
                  </a:cxn>
                  <a:cxn ang="0">
                    <a:pos x="43" y="23"/>
                  </a:cxn>
                  <a:cxn ang="0">
                    <a:pos x="49" y="27"/>
                  </a:cxn>
                  <a:cxn ang="0">
                    <a:pos x="53" y="33"/>
                  </a:cxn>
                  <a:cxn ang="0">
                    <a:pos x="59" y="36"/>
                  </a:cxn>
                  <a:cxn ang="0">
                    <a:pos x="69" y="41"/>
                  </a:cxn>
                  <a:cxn ang="0">
                    <a:pos x="80" y="47"/>
                  </a:cxn>
                  <a:cxn ang="0">
                    <a:pos x="87" y="50"/>
                  </a:cxn>
                  <a:cxn ang="0">
                    <a:pos x="92" y="39"/>
                  </a:cxn>
                  <a:cxn ang="0">
                    <a:pos x="99" y="18"/>
                  </a:cxn>
                  <a:cxn ang="0">
                    <a:pos x="95" y="9"/>
                  </a:cxn>
                  <a:cxn ang="0">
                    <a:pos x="87" y="4"/>
                  </a:cxn>
                  <a:cxn ang="0">
                    <a:pos x="77" y="0"/>
                  </a:cxn>
                  <a:cxn ang="0">
                    <a:pos x="83" y="5"/>
                  </a:cxn>
                  <a:cxn ang="0">
                    <a:pos x="87" y="13"/>
                  </a:cxn>
                  <a:cxn ang="0">
                    <a:pos x="74" y="23"/>
                  </a:cxn>
                  <a:cxn ang="0">
                    <a:pos x="69" y="28"/>
                  </a:cxn>
                  <a:cxn ang="0">
                    <a:pos x="62" y="27"/>
                  </a:cxn>
                  <a:cxn ang="0">
                    <a:pos x="51" y="18"/>
                  </a:cxn>
                  <a:cxn ang="0">
                    <a:pos x="45" y="8"/>
                  </a:cxn>
                  <a:cxn ang="0">
                    <a:pos x="29" y="0"/>
                  </a:cxn>
                  <a:cxn ang="0">
                    <a:pos x="13" y="5"/>
                  </a:cxn>
                  <a:cxn ang="0">
                    <a:pos x="2" y="5"/>
                  </a:cxn>
                </a:cxnLst>
                <a:rect l="0" t="0" r="r" b="b"/>
                <a:pathLst>
                  <a:path w="100" h="50">
                    <a:moveTo>
                      <a:pt x="0" y="6"/>
                    </a:moveTo>
                    <a:cubicBezTo>
                      <a:pt x="5" y="7"/>
                      <a:pt x="1" y="18"/>
                      <a:pt x="6" y="19"/>
                    </a:cubicBezTo>
                    <a:cubicBezTo>
                      <a:pt x="8" y="19"/>
                      <a:pt x="11" y="14"/>
                      <a:pt x="13" y="12"/>
                    </a:cubicBezTo>
                    <a:cubicBezTo>
                      <a:pt x="15" y="11"/>
                      <a:pt x="19" y="9"/>
                      <a:pt x="22" y="8"/>
                    </a:cubicBezTo>
                    <a:cubicBezTo>
                      <a:pt x="27" y="7"/>
                      <a:pt x="34" y="7"/>
                      <a:pt x="38" y="10"/>
                    </a:cubicBezTo>
                    <a:cubicBezTo>
                      <a:pt x="43" y="14"/>
                      <a:pt x="40" y="19"/>
                      <a:pt x="43" y="23"/>
                    </a:cubicBezTo>
                    <a:cubicBezTo>
                      <a:pt x="44" y="25"/>
                      <a:pt x="47" y="25"/>
                      <a:pt x="49" y="27"/>
                    </a:cubicBezTo>
                    <a:cubicBezTo>
                      <a:pt x="51" y="28"/>
                      <a:pt x="51" y="31"/>
                      <a:pt x="53" y="33"/>
                    </a:cubicBezTo>
                    <a:cubicBezTo>
                      <a:pt x="54" y="35"/>
                      <a:pt x="56" y="35"/>
                      <a:pt x="59" y="36"/>
                    </a:cubicBezTo>
                    <a:cubicBezTo>
                      <a:pt x="63" y="38"/>
                      <a:pt x="66" y="39"/>
                      <a:pt x="69" y="41"/>
                    </a:cubicBezTo>
                    <a:cubicBezTo>
                      <a:pt x="73" y="43"/>
                      <a:pt x="76" y="45"/>
                      <a:pt x="80" y="47"/>
                    </a:cubicBezTo>
                    <a:cubicBezTo>
                      <a:pt x="82" y="48"/>
                      <a:pt x="85" y="50"/>
                      <a:pt x="87" y="50"/>
                    </a:cubicBezTo>
                    <a:cubicBezTo>
                      <a:pt x="92" y="49"/>
                      <a:pt x="92" y="42"/>
                      <a:pt x="92" y="39"/>
                    </a:cubicBezTo>
                    <a:cubicBezTo>
                      <a:pt x="94" y="32"/>
                      <a:pt x="98" y="25"/>
                      <a:pt x="99" y="18"/>
                    </a:cubicBezTo>
                    <a:cubicBezTo>
                      <a:pt x="100" y="14"/>
                      <a:pt x="99" y="12"/>
                      <a:pt x="95" y="9"/>
                    </a:cubicBezTo>
                    <a:cubicBezTo>
                      <a:pt x="92" y="7"/>
                      <a:pt x="90" y="5"/>
                      <a:pt x="87" y="4"/>
                    </a:cubicBezTo>
                    <a:cubicBezTo>
                      <a:pt x="84" y="2"/>
                      <a:pt x="80" y="2"/>
                      <a:pt x="77" y="0"/>
                    </a:cubicBezTo>
                    <a:cubicBezTo>
                      <a:pt x="77" y="2"/>
                      <a:pt x="82" y="3"/>
                      <a:pt x="83" y="5"/>
                    </a:cubicBezTo>
                    <a:cubicBezTo>
                      <a:pt x="85" y="7"/>
                      <a:pt x="87" y="10"/>
                      <a:pt x="87" y="13"/>
                    </a:cubicBezTo>
                    <a:cubicBezTo>
                      <a:pt x="86" y="22"/>
                      <a:pt x="79" y="19"/>
                      <a:pt x="74" y="23"/>
                    </a:cubicBezTo>
                    <a:cubicBezTo>
                      <a:pt x="72" y="25"/>
                      <a:pt x="71" y="27"/>
                      <a:pt x="69" y="28"/>
                    </a:cubicBezTo>
                    <a:cubicBezTo>
                      <a:pt x="67" y="29"/>
                      <a:pt x="64" y="28"/>
                      <a:pt x="62" y="27"/>
                    </a:cubicBezTo>
                    <a:cubicBezTo>
                      <a:pt x="57" y="25"/>
                      <a:pt x="54" y="22"/>
                      <a:pt x="51" y="18"/>
                    </a:cubicBezTo>
                    <a:cubicBezTo>
                      <a:pt x="49" y="15"/>
                      <a:pt x="47" y="11"/>
                      <a:pt x="45" y="8"/>
                    </a:cubicBezTo>
                    <a:cubicBezTo>
                      <a:pt x="41" y="3"/>
                      <a:pt x="36" y="0"/>
                      <a:pt x="29" y="0"/>
                    </a:cubicBezTo>
                    <a:cubicBezTo>
                      <a:pt x="23" y="0"/>
                      <a:pt x="18" y="2"/>
                      <a:pt x="13" y="5"/>
                    </a:cubicBezTo>
                    <a:cubicBezTo>
                      <a:pt x="9" y="8"/>
                      <a:pt x="6" y="5"/>
                      <a:pt x="2" y="5"/>
                    </a:cubicBezTo>
                  </a:path>
                </a:pathLst>
              </a:custGeom>
              <a:solidFill>
                <a:srgbClr val="F9D470"/>
              </a:solidFill>
              <a:ln w="9525">
                <a:noFill/>
                <a:round/>
                <a:headEnd/>
                <a:tailEnd/>
              </a:ln>
            </p:spPr>
            <p:txBody>
              <a:bodyPr/>
              <a:lstStyle/>
              <a:p>
                <a:endParaRPr lang="zh-CN" altLang="en-US"/>
              </a:p>
            </p:txBody>
          </p:sp>
          <p:sp>
            <p:nvSpPr>
              <p:cNvPr id="502" name="Freeform 168"/>
              <p:cNvSpPr>
                <a:spLocks/>
              </p:cNvSpPr>
              <p:nvPr/>
            </p:nvSpPr>
            <p:spPr bwMode="auto">
              <a:xfrm>
                <a:off x="4624" y="944"/>
                <a:ext cx="20" cy="36"/>
              </a:xfrm>
              <a:custGeom>
                <a:avLst/>
                <a:gdLst/>
                <a:ahLst/>
                <a:cxnLst>
                  <a:cxn ang="0">
                    <a:pos x="0" y="12"/>
                  </a:cxn>
                  <a:cxn ang="0">
                    <a:pos x="10" y="0"/>
                  </a:cxn>
                  <a:cxn ang="0">
                    <a:pos x="7" y="9"/>
                  </a:cxn>
                  <a:cxn ang="0">
                    <a:pos x="7" y="18"/>
                  </a:cxn>
                  <a:cxn ang="0">
                    <a:pos x="0" y="15"/>
                  </a:cxn>
                </a:cxnLst>
                <a:rect l="0" t="0" r="r" b="b"/>
                <a:pathLst>
                  <a:path w="10" h="18">
                    <a:moveTo>
                      <a:pt x="0" y="12"/>
                    </a:moveTo>
                    <a:cubicBezTo>
                      <a:pt x="0" y="7"/>
                      <a:pt x="5" y="2"/>
                      <a:pt x="10" y="0"/>
                    </a:cubicBezTo>
                    <a:cubicBezTo>
                      <a:pt x="10" y="3"/>
                      <a:pt x="8" y="6"/>
                      <a:pt x="7" y="9"/>
                    </a:cubicBezTo>
                    <a:cubicBezTo>
                      <a:pt x="6" y="12"/>
                      <a:pt x="5" y="15"/>
                      <a:pt x="7" y="18"/>
                    </a:cubicBezTo>
                    <a:cubicBezTo>
                      <a:pt x="5" y="18"/>
                      <a:pt x="0" y="16"/>
                      <a:pt x="0" y="15"/>
                    </a:cubicBezTo>
                  </a:path>
                </a:pathLst>
              </a:custGeom>
              <a:solidFill>
                <a:srgbClr val="F9D470"/>
              </a:solidFill>
              <a:ln w="9525">
                <a:noFill/>
                <a:round/>
                <a:headEnd/>
                <a:tailEnd/>
              </a:ln>
            </p:spPr>
            <p:txBody>
              <a:bodyPr/>
              <a:lstStyle/>
              <a:p>
                <a:endParaRPr lang="zh-CN" altLang="en-US"/>
              </a:p>
            </p:txBody>
          </p:sp>
          <p:sp>
            <p:nvSpPr>
              <p:cNvPr id="503" name="Freeform 169"/>
              <p:cNvSpPr>
                <a:spLocks/>
              </p:cNvSpPr>
              <p:nvPr/>
            </p:nvSpPr>
            <p:spPr bwMode="auto">
              <a:xfrm>
                <a:off x="4658" y="1014"/>
                <a:ext cx="16" cy="16"/>
              </a:xfrm>
              <a:custGeom>
                <a:avLst/>
                <a:gdLst/>
                <a:ahLst/>
                <a:cxnLst>
                  <a:cxn ang="0">
                    <a:pos x="3" y="0"/>
                  </a:cxn>
                  <a:cxn ang="0">
                    <a:pos x="8" y="8"/>
                  </a:cxn>
                </a:cxnLst>
                <a:rect l="0" t="0" r="r" b="b"/>
                <a:pathLst>
                  <a:path w="8" h="8">
                    <a:moveTo>
                      <a:pt x="3" y="0"/>
                    </a:moveTo>
                    <a:cubicBezTo>
                      <a:pt x="0" y="3"/>
                      <a:pt x="5" y="8"/>
                      <a:pt x="8" y="8"/>
                    </a:cubicBezTo>
                  </a:path>
                </a:pathLst>
              </a:custGeom>
              <a:solidFill>
                <a:srgbClr val="F9D470"/>
              </a:solidFill>
              <a:ln w="9525">
                <a:noFill/>
                <a:round/>
                <a:headEnd/>
                <a:tailEnd/>
              </a:ln>
            </p:spPr>
            <p:txBody>
              <a:bodyPr/>
              <a:lstStyle/>
              <a:p>
                <a:endParaRPr lang="zh-CN" altLang="en-US"/>
              </a:p>
            </p:txBody>
          </p:sp>
          <p:sp>
            <p:nvSpPr>
              <p:cNvPr id="504" name="Freeform 170"/>
              <p:cNvSpPr>
                <a:spLocks/>
              </p:cNvSpPr>
              <p:nvPr/>
            </p:nvSpPr>
            <p:spPr bwMode="auto">
              <a:xfrm>
                <a:off x="4630" y="541"/>
                <a:ext cx="258" cy="137"/>
              </a:xfrm>
              <a:custGeom>
                <a:avLst/>
                <a:gdLst/>
                <a:ahLst/>
                <a:cxnLst>
                  <a:cxn ang="0">
                    <a:pos x="64" y="23"/>
                  </a:cxn>
                  <a:cxn ang="0">
                    <a:pos x="42" y="29"/>
                  </a:cxn>
                  <a:cxn ang="0">
                    <a:pos x="16" y="44"/>
                  </a:cxn>
                  <a:cxn ang="0">
                    <a:pos x="7" y="54"/>
                  </a:cxn>
                  <a:cxn ang="0">
                    <a:pos x="6" y="67"/>
                  </a:cxn>
                  <a:cxn ang="0">
                    <a:pos x="21" y="60"/>
                  </a:cxn>
                  <a:cxn ang="0">
                    <a:pos x="48" y="47"/>
                  </a:cxn>
                  <a:cxn ang="0">
                    <a:pos x="62" y="41"/>
                  </a:cxn>
                  <a:cxn ang="0">
                    <a:pos x="73" y="38"/>
                  </a:cxn>
                  <a:cxn ang="0">
                    <a:pos x="85" y="38"/>
                  </a:cxn>
                  <a:cxn ang="0">
                    <a:pos x="103" y="41"/>
                  </a:cxn>
                  <a:cxn ang="0">
                    <a:pos x="126" y="58"/>
                  </a:cxn>
                  <a:cxn ang="0">
                    <a:pos x="125" y="28"/>
                  </a:cxn>
                  <a:cxn ang="0">
                    <a:pos x="111" y="20"/>
                  </a:cxn>
                  <a:cxn ang="0">
                    <a:pos x="88" y="14"/>
                  </a:cxn>
                  <a:cxn ang="0">
                    <a:pos x="77" y="3"/>
                  </a:cxn>
                  <a:cxn ang="0">
                    <a:pos x="65" y="11"/>
                  </a:cxn>
                  <a:cxn ang="0">
                    <a:pos x="64" y="23"/>
                  </a:cxn>
                </a:cxnLst>
                <a:rect l="0" t="0" r="r" b="b"/>
                <a:pathLst>
                  <a:path w="128" h="68">
                    <a:moveTo>
                      <a:pt x="64" y="23"/>
                    </a:moveTo>
                    <a:cubicBezTo>
                      <a:pt x="56" y="23"/>
                      <a:pt x="48" y="24"/>
                      <a:pt x="42" y="29"/>
                    </a:cubicBezTo>
                    <a:cubicBezTo>
                      <a:pt x="37" y="33"/>
                      <a:pt x="23" y="40"/>
                      <a:pt x="16" y="44"/>
                    </a:cubicBezTo>
                    <a:cubicBezTo>
                      <a:pt x="9" y="48"/>
                      <a:pt x="9" y="48"/>
                      <a:pt x="7" y="54"/>
                    </a:cubicBezTo>
                    <a:cubicBezTo>
                      <a:pt x="5" y="60"/>
                      <a:pt x="0" y="67"/>
                      <a:pt x="6" y="67"/>
                    </a:cubicBezTo>
                    <a:cubicBezTo>
                      <a:pt x="11" y="68"/>
                      <a:pt x="15" y="66"/>
                      <a:pt x="21" y="60"/>
                    </a:cubicBezTo>
                    <a:cubicBezTo>
                      <a:pt x="28" y="54"/>
                      <a:pt x="42" y="50"/>
                      <a:pt x="48" y="47"/>
                    </a:cubicBezTo>
                    <a:cubicBezTo>
                      <a:pt x="54" y="43"/>
                      <a:pt x="60" y="39"/>
                      <a:pt x="62" y="41"/>
                    </a:cubicBezTo>
                    <a:cubicBezTo>
                      <a:pt x="65" y="42"/>
                      <a:pt x="65" y="41"/>
                      <a:pt x="73" y="38"/>
                    </a:cubicBezTo>
                    <a:cubicBezTo>
                      <a:pt x="80" y="34"/>
                      <a:pt x="84" y="35"/>
                      <a:pt x="85" y="38"/>
                    </a:cubicBezTo>
                    <a:cubicBezTo>
                      <a:pt x="86" y="42"/>
                      <a:pt x="94" y="38"/>
                      <a:pt x="103" y="41"/>
                    </a:cubicBezTo>
                    <a:cubicBezTo>
                      <a:pt x="111" y="44"/>
                      <a:pt x="124" y="56"/>
                      <a:pt x="126" y="58"/>
                    </a:cubicBezTo>
                    <a:cubicBezTo>
                      <a:pt x="128" y="60"/>
                      <a:pt x="128" y="32"/>
                      <a:pt x="125" y="28"/>
                    </a:cubicBezTo>
                    <a:cubicBezTo>
                      <a:pt x="123" y="23"/>
                      <a:pt x="114" y="24"/>
                      <a:pt x="111" y="20"/>
                    </a:cubicBezTo>
                    <a:cubicBezTo>
                      <a:pt x="109" y="15"/>
                      <a:pt x="104" y="0"/>
                      <a:pt x="88" y="14"/>
                    </a:cubicBezTo>
                    <a:cubicBezTo>
                      <a:pt x="84" y="17"/>
                      <a:pt x="85" y="2"/>
                      <a:pt x="77" y="3"/>
                    </a:cubicBezTo>
                    <a:cubicBezTo>
                      <a:pt x="69" y="3"/>
                      <a:pt x="65" y="4"/>
                      <a:pt x="65" y="11"/>
                    </a:cubicBezTo>
                    <a:cubicBezTo>
                      <a:pt x="65" y="17"/>
                      <a:pt x="66" y="21"/>
                      <a:pt x="64" y="23"/>
                    </a:cubicBezTo>
                    <a:close/>
                  </a:path>
                </a:pathLst>
              </a:custGeom>
              <a:solidFill>
                <a:srgbClr val="FEEAB2"/>
              </a:solidFill>
              <a:ln w="9525">
                <a:noFill/>
                <a:round/>
                <a:headEnd/>
                <a:tailEnd/>
              </a:ln>
            </p:spPr>
            <p:txBody>
              <a:bodyPr/>
              <a:lstStyle/>
              <a:p>
                <a:endParaRPr lang="zh-CN" altLang="en-US"/>
              </a:p>
            </p:txBody>
          </p:sp>
          <p:sp>
            <p:nvSpPr>
              <p:cNvPr id="505" name="Freeform 171"/>
              <p:cNvSpPr>
                <a:spLocks/>
              </p:cNvSpPr>
              <p:nvPr/>
            </p:nvSpPr>
            <p:spPr bwMode="auto">
              <a:xfrm>
                <a:off x="4620" y="467"/>
                <a:ext cx="264" cy="154"/>
              </a:xfrm>
              <a:custGeom>
                <a:avLst/>
                <a:gdLst/>
                <a:ahLst/>
                <a:cxnLst>
                  <a:cxn ang="0">
                    <a:pos x="12" y="72"/>
                  </a:cxn>
                  <a:cxn ang="0">
                    <a:pos x="29" y="64"/>
                  </a:cxn>
                  <a:cxn ang="0">
                    <a:pos x="62" y="52"/>
                  </a:cxn>
                  <a:cxn ang="0">
                    <a:pos x="70" y="51"/>
                  </a:cxn>
                  <a:cxn ang="0">
                    <a:pos x="70" y="48"/>
                  </a:cxn>
                  <a:cxn ang="0">
                    <a:pos x="82" y="40"/>
                  </a:cxn>
                  <a:cxn ang="0">
                    <a:pos x="90" y="48"/>
                  </a:cxn>
                  <a:cxn ang="0">
                    <a:pos x="98" y="47"/>
                  </a:cxn>
                  <a:cxn ang="0">
                    <a:pos x="110" y="47"/>
                  </a:cxn>
                  <a:cxn ang="0">
                    <a:pos x="125" y="53"/>
                  </a:cxn>
                  <a:cxn ang="0">
                    <a:pos x="130" y="48"/>
                  </a:cxn>
                  <a:cxn ang="0">
                    <a:pos x="112" y="3"/>
                  </a:cxn>
                  <a:cxn ang="0">
                    <a:pos x="89" y="10"/>
                  </a:cxn>
                  <a:cxn ang="0">
                    <a:pos x="73" y="16"/>
                  </a:cxn>
                  <a:cxn ang="0">
                    <a:pos x="59" y="23"/>
                  </a:cxn>
                  <a:cxn ang="0">
                    <a:pos x="26" y="37"/>
                  </a:cxn>
                  <a:cxn ang="0">
                    <a:pos x="8" y="40"/>
                  </a:cxn>
                  <a:cxn ang="0">
                    <a:pos x="0" y="66"/>
                  </a:cxn>
                  <a:cxn ang="0">
                    <a:pos x="12" y="72"/>
                  </a:cxn>
                </a:cxnLst>
                <a:rect l="0" t="0" r="r" b="b"/>
                <a:pathLst>
                  <a:path w="131" h="77">
                    <a:moveTo>
                      <a:pt x="12" y="72"/>
                    </a:moveTo>
                    <a:cubicBezTo>
                      <a:pt x="16" y="66"/>
                      <a:pt x="20" y="68"/>
                      <a:pt x="29" y="64"/>
                    </a:cubicBezTo>
                    <a:cubicBezTo>
                      <a:pt x="38" y="60"/>
                      <a:pt x="54" y="54"/>
                      <a:pt x="62" y="52"/>
                    </a:cubicBezTo>
                    <a:cubicBezTo>
                      <a:pt x="64" y="52"/>
                      <a:pt x="67" y="51"/>
                      <a:pt x="70" y="51"/>
                    </a:cubicBezTo>
                    <a:cubicBezTo>
                      <a:pt x="70" y="50"/>
                      <a:pt x="70" y="49"/>
                      <a:pt x="70" y="48"/>
                    </a:cubicBezTo>
                    <a:cubicBezTo>
                      <a:pt x="70" y="41"/>
                      <a:pt x="74" y="40"/>
                      <a:pt x="82" y="40"/>
                    </a:cubicBezTo>
                    <a:cubicBezTo>
                      <a:pt x="87" y="39"/>
                      <a:pt x="89" y="45"/>
                      <a:pt x="90" y="48"/>
                    </a:cubicBezTo>
                    <a:cubicBezTo>
                      <a:pt x="92" y="48"/>
                      <a:pt x="95" y="48"/>
                      <a:pt x="98" y="47"/>
                    </a:cubicBezTo>
                    <a:cubicBezTo>
                      <a:pt x="103" y="44"/>
                      <a:pt x="107" y="45"/>
                      <a:pt x="110" y="47"/>
                    </a:cubicBezTo>
                    <a:cubicBezTo>
                      <a:pt x="116" y="49"/>
                      <a:pt x="121" y="51"/>
                      <a:pt x="125" y="53"/>
                    </a:cubicBezTo>
                    <a:cubicBezTo>
                      <a:pt x="127" y="54"/>
                      <a:pt x="131" y="61"/>
                      <a:pt x="130" y="48"/>
                    </a:cubicBezTo>
                    <a:cubicBezTo>
                      <a:pt x="128" y="35"/>
                      <a:pt x="120" y="0"/>
                      <a:pt x="112" y="3"/>
                    </a:cubicBezTo>
                    <a:cubicBezTo>
                      <a:pt x="106" y="8"/>
                      <a:pt x="98" y="7"/>
                      <a:pt x="89" y="10"/>
                    </a:cubicBezTo>
                    <a:cubicBezTo>
                      <a:pt x="81" y="13"/>
                      <a:pt x="79" y="14"/>
                      <a:pt x="73" y="16"/>
                    </a:cubicBezTo>
                    <a:cubicBezTo>
                      <a:pt x="66" y="17"/>
                      <a:pt x="64" y="19"/>
                      <a:pt x="59" y="23"/>
                    </a:cubicBezTo>
                    <a:cubicBezTo>
                      <a:pt x="54" y="28"/>
                      <a:pt x="34" y="34"/>
                      <a:pt x="26" y="37"/>
                    </a:cubicBezTo>
                    <a:cubicBezTo>
                      <a:pt x="19" y="39"/>
                      <a:pt x="12" y="36"/>
                      <a:pt x="8" y="40"/>
                    </a:cubicBezTo>
                    <a:cubicBezTo>
                      <a:pt x="4" y="45"/>
                      <a:pt x="0" y="54"/>
                      <a:pt x="0" y="66"/>
                    </a:cubicBezTo>
                    <a:cubicBezTo>
                      <a:pt x="0" y="77"/>
                      <a:pt x="7" y="77"/>
                      <a:pt x="12" y="72"/>
                    </a:cubicBezTo>
                    <a:close/>
                  </a:path>
                </a:pathLst>
              </a:custGeom>
              <a:solidFill>
                <a:srgbClr val="FEEAB2"/>
              </a:solidFill>
              <a:ln w="9525">
                <a:noFill/>
                <a:round/>
                <a:headEnd/>
                <a:tailEnd/>
              </a:ln>
            </p:spPr>
            <p:txBody>
              <a:bodyPr/>
              <a:lstStyle/>
              <a:p>
                <a:endParaRPr lang="zh-CN" altLang="en-US"/>
              </a:p>
            </p:txBody>
          </p:sp>
          <p:sp>
            <p:nvSpPr>
              <p:cNvPr id="506" name="Freeform 172"/>
              <p:cNvSpPr>
                <a:spLocks/>
              </p:cNvSpPr>
              <p:nvPr/>
            </p:nvSpPr>
            <p:spPr bwMode="auto">
              <a:xfrm>
                <a:off x="4620" y="611"/>
                <a:ext cx="264" cy="125"/>
              </a:xfrm>
              <a:custGeom>
                <a:avLst/>
                <a:gdLst/>
                <a:ahLst/>
                <a:cxnLst>
                  <a:cxn ang="0">
                    <a:pos x="125" y="24"/>
                  </a:cxn>
                  <a:cxn ang="0">
                    <a:pos x="115" y="16"/>
                  </a:cxn>
                  <a:cxn ang="0">
                    <a:pos x="102" y="8"/>
                  </a:cxn>
                  <a:cxn ang="0">
                    <a:pos x="90" y="11"/>
                  </a:cxn>
                  <a:cxn ang="0">
                    <a:pos x="86" y="0"/>
                  </a:cxn>
                  <a:cxn ang="0">
                    <a:pos x="78" y="3"/>
                  </a:cxn>
                  <a:cxn ang="0">
                    <a:pos x="69" y="6"/>
                  </a:cxn>
                  <a:cxn ang="0">
                    <a:pos x="59" y="16"/>
                  </a:cxn>
                  <a:cxn ang="0">
                    <a:pos x="39" y="28"/>
                  </a:cxn>
                  <a:cxn ang="0">
                    <a:pos x="14" y="38"/>
                  </a:cxn>
                  <a:cxn ang="0">
                    <a:pos x="6" y="48"/>
                  </a:cxn>
                  <a:cxn ang="0">
                    <a:pos x="6" y="60"/>
                  </a:cxn>
                  <a:cxn ang="0">
                    <a:pos x="22" y="54"/>
                  </a:cxn>
                  <a:cxn ang="0">
                    <a:pos x="45" y="43"/>
                  </a:cxn>
                  <a:cxn ang="0">
                    <a:pos x="61" y="37"/>
                  </a:cxn>
                  <a:cxn ang="0">
                    <a:pos x="72" y="31"/>
                  </a:cxn>
                  <a:cxn ang="0">
                    <a:pos x="88" y="26"/>
                  </a:cxn>
                  <a:cxn ang="0">
                    <a:pos x="92" y="36"/>
                  </a:cxn>
                  <a:cxn ang="0">
                    <a:pos x="115" y="53"/>
                  </a:cxn>
                  <a:cxn ang="0">
                    <a:pos x="129" y="57"/>
                  </a:cxn>
                  <a:cxn ang="0">
                    <a:pos x="130" y="35"/>
                  </a:cxn>
                  <a:cxn ang="0">
                    <a:pos x="125" y="24"/>
                  </a:cxn>
                </a:cxnLst>
                <a:rect l="0" t="0" r="r" b="b"/>
                <a:pathLst>
                  <a:path w="131" h="62">
                    <a:moveTo>
                      <a:pt x="125" y="24"/>
                    </a:moveTo>
                    <a:cubicBezTo>
                      <a:pt x="121" y="21"/>
                      <a:pt x="115" y="18"/>
                      <a:pt x="115" y="16"/>
                    </a:cubicBezTo>
                    <a:cubicBezTo>
                      <a:pt x="115" y="13"/>
                      <a:pt x="111" y="5"/>
                      <a:pt x="102" y="8"/>
                    </a:cubicBezTo>
                    <a:cubicBezTo>
                      <a:pt x="93" y="11"/>
                      <a:pt x="93" y="15"/>
                      <a:pt x="90" y="11"/>
                    </a:cubicBezTo>
                    <a:cubicBezTo>
                      <a:pt x="89" y="9"/>
                      <a:pt x="87" y="4"/>
                      <a:pt x="86" y="0"/>
                    </a:cubicBezTo>
                    <a:cubicBezTo>
                      <a:pt x="84" y="0"/>
                      <a:pt x="81" y="1"/>
                      <a:pt x="78" y="3"/>
                    </a:cubicBezTo>
                    <a:cubicBezTo>
                      <a:pt x="72" y="5"/>
                      <a:pt x="71" y="7"/>
                      <a:pt x="69" y="6"/>
                    </a:cubicBezTo>
                    <a:cubicBezTo>
                      <a:pt x="66" y="11"/>
                      <a:pt x="63" y="13"/>
                      <a:pt x="59" y="16"/>
                    </a:cubicBezTo>
                    <a:cubicBezTo>
                      <a:pt x="54" y="21"/>
                      <a:pt x="47" y="24"/>
                      <a:pt x="39" y="28"/>
                    </a:cubicBezTo>
                    <a:cubicBezTo>
                      <a:pt x="31" y="32"/>
                      <a:pt x="20" y="36"/>
                      <a:pt x="14" y="38"/>
                    </a:cubicBezTo>
                    <a:cubicBezTo>
                      <a:pt x="7" y="40"/>
                      <a:pt x="7" y="41"/>
                      <a:pt x="6" y="48"/>
                    </a:cubicBezTo>
                    <a:cubicBezTo>
                      <a:pt x="5" y="55"/>
                      <a:pt x="0" y="60"/>
                      <a:pt x="6" y="60"/>
                    </a:cubicBezTo>
                    <a:cubicBezTo>
                      <a:pt x="12" y="61"/>
                      <a:pt x="18" y="58"/>
                      <a:pt x="22" y="54"/>
                    </a:cubicBezTo>
                    <a:cubicBezTo>
                      <a:pt x="25" y="49"/>
                      <a:pt x="36" y="47"/>
                      <a:pt x="45" y="43"/>
                    </a:cubicBezTo>
                    <a:cubicBezTo>
                      <a:pt x="54" y="39"/>
                      <a:pt x="56" y="41"/>
                      <a:pt x="61" y="37"/>
                    </a:cubicBezTo>
                    <a:cubicBezTo>
                      <a:pt x="66" y="33"/>
                      <a:pt x="64" y="32"/>
                      <a:pt x="72" y="31"/>
                    </a:cubicBezTo>
                    <a:cubicBezTo>
                      <a:pt x="79" y="30"/>
                      <a:pt x="85" y="24"/>
                      <a:pt x="88" y="26"/>
                    </a:cubicBezTo>
                    <a:cubicBezTo>
                      <a:pt x="90" y="27"/>
                      <a:pt x="85" y="33"/>
                      <a:pt x="92" y="36"/>
                    </a:cubicBezTo>
                    <a:cubicBezTo>
                      <a:pt x="99" y="39"/>
                      <a:pt x="106" y="44"/>
                      <a:pt x="115" y="53"/>
                    </a:cubicBezTo>
                    <a:cubicBezTo>
                      <a:pt x="124" y="61"/>
                      <a:pt x="128" y="62"/>
                      <a:pt x="129" y="57"/>
                    </a:cubicBezTo>
                    <a:cubicBezTo>
                      <a:pt x="130" y="53"/>
                      <a:pt x="130" y="42"/>
                      <a:pt x="130" y="35"/>
                    </a:cubicBezTo>
                    <a:cubicBezTo>
                      <a:pt x="131" y="28"/>
                      <a:pt x="128" y="26"/>
                      <a:pt x="125" y="24"/>
                    </a:cubicBezTo>
                    <a:close/>
                  </a:path>
                </a:pathLst>
              </a:custGeom>
              <a:solidFill>
                <a:srgbClr val="FEEAB2"/>
              </a:solidFill>
              <a:ln w="9525">
                <a:noFill/>
                <a:round/>
                <a:headEnd/>
                <a:tailEnd/>
              </a:ln>
            </p:spPr>
            <p:txBody>
              <a:bodyPr/>
              <a:lstStyle/>
              <a:p>
                <a:endParaRPr lang="zh-CN" altLang="en-US"/>
              </a:p>
            </p:txBody>
          </p:sp>
          <p:sp>
            <p:nvSpPr>
              <p:cNvPr id="507" name="Freeform 173"/>
              <p:cNvSpPr>
                <a:spLocks/>
              </p:cNvSpPr>
              <p:nvPr/>
            </p:nvSpPr>
            <p:spPr bwMode="auto">
              <a:xfrm>
                <a:off x="4593" y="664"/>
                <a:ext cx="281" cy="146"/>
              </a:xfrm>
              <a:custGeom>
                <a:avLst/>
                <a:gdLst/>
                <a:ahLst/>
                <a:cxnLst>
                  <a:cxn ang="0">
                    <a:pos x="136" y="40"/>
                  </a:cxn>
                  <a:cxn ang="0">
                    <a:pos x="124" y="30"/>
                  </a:cxn>
                  <a:cxn ang="0">
                    <a:pos x="110" y="15"/>
                  </a:cxn>
                  <a:cxn ang="0">
                    <a:pos x="98" y="3"/>
                  </a:cxn>
                  <a:cxn ang="0">
                    <a:pos x="97" y="0"/>
                  </a:cxn>
                  <a:cxn ang="0">
                    <a:pos x="85" y="5"/>
                  </a:cxn>
                  <a:cxn ang="0">
                    <a:pos x="74" y="11"/>
                  </a:cxn>
                  <a:cxn ang="0">
                    <a:pos x="74" y="18"/>
                  </a:cxn>
                  <a:cxn ang="0">
                    <a:pos x="53" y="24"/>
                  </a:cxn>
                  <a:cxn ang="0">
                    <a:pos x="23" y="37"/>
                  </a:cxn>
                  <a:cxn ang="0">
                    <a:pos x="9" y="47"/>
                  </a:cxn>
                  <a:cxn ang="0">
                    <a:pos x="6" y="63"/>
                  </a:cxn>
                  <a:cxn ang="0">
                    <a:pos x="25" y="52"/>
                  </a:cxn>
                  <a:cxn ang="0">
                    <a:pos x="57" y="41"/>
                  </a:cxn>
                  <a:cxn ang="0">
                    <a:pos x="70" y="39"/>
                  </a:cxn>
                  <a:cxn ang="0">
                    <a:pos x="86" y="34"/>
                  </a:cxn>
                  <a:cxn ang="0">
                    <a:pos x="98" y="44"/>
                  </a:cxn>
                  <a:cxn ang="0">
                    <a:pos x="114" y="51"/>
                  </a:cxn>
                  <a:cxn ang="0">
                    <a:pos x="134" y="71"/>
                  </a:cxn>
                  <a:cxn ang="0">
                    <a:pos x="138" y="54"/>
                  </a:cxn>
                  <a:cxn ang="0">
                    <a:pos x="136" y="40"/>
                  </a:cxn>
                </a:cxnLst>
                <a:rect l="0" t="0" r="r" b="b"/>
                <a:pathLst>
                  <a:path w="139" h="73">
                    <a:moveTo>
                      <a:pt x="136" y="40"/>
                    </a:moveTo>
                    <a:cubicBezTo>
                      <a:pt x="134" y="38"/>
                      <a:pt x="126" y="31"/>
                      <a:pt x="124" y="30"/>
                    </a:cubicBezTo>
                    <a:cubicBezTo>
                      <a:pt x="122" y="28"/>
                      <a:pt x="119" y="19"/>
                      <a:pt x="110" y="15"/>
                    </a:cubicBezTo>
                    <a:cubicBezTo>
                      <a:pt x="101" y="12"/>
                      <a:pt x="100" y="14"/>
                      <a:pt x="98" y="3"/>
                    </a:cubicBezTo>
                    <a:cubicBezTo>
                      <a:pt x="98" y="2"/>
                      <a:pt x="97" y="1"/>
                      <a:pt x="97" y="0"/>
                    </a:cubicBezTo>
                    <a:cubicBezTo>
                      <a:pt x="94" y="1"/>
                      <a:pt x="90" y="4"/>
                      <a:pt x="85" y="5"/>
                    </a:cubicBezTo>
                    <a:cubicBezTo>
                      <a:pt x="78" y="6"/>
                      <a:pt x="78" y="7"/>
                      <a:pt x="74" y="11"/>
                    </a:cubicBezTo>
                    <a:cubicBezTo>
                      <a:pt x="74" y="13"/>
                      <a:pt x="74" y="16"/>
                      <a:pt x="74" y="18"/>
                    </a:cubicBezTo>
                    <a:cubicBezTo>
                      <a:pt x="72" y="21"/>
                      <a:pt x="61" y="20"/>
                      <a:pt x="53" y="24"/>
                    </a:cubicBezTo>
                    <a:cubicBezTo>
                      <a:pt x="45" y="28"/>
                      <a:pt x="26" y="35"/>
                      <a:pt x="23" y="37"/>
                    </a:cubicBezTo>
                    <a:cubicBezTo>
                      <a:pt x="13" y="40"/>
                      <a:pt x="13" y="38"/>
                      <a:pt x="9" y="47"/>
                    </a:cubicBezTo>
                    <a:cubicBezTo>
                      <a:pt x="6" y="56"/>
                      <a:pt x="0" y="61"/>
                      <a:pt x="6" y="63"/>
                    </a:cubicBezTo>
                    <a:cubicBezTo>
                      <a:pt x="13" y="64"/>
                      <a:pt x="19" y="55"/>
                      <a:pt x="25" y="52"/>
                    </a:cubicBezTo>
                    <a:cubicBezTo>
                      <a:pt x="31" y="49"/>
                      <a:pt x="51" y="42"/>
                      <a:pt x="57" y="41"/>
                    </a:cubicBezTo>
                    <a:cubicBezTo>
                      <a:pt x="62" y="40"/>
                      <a:pt x="67" y="38"/>
                      <a:pt x="70" y="39"/>
                    </a:cubicBezTo>
                    <a:cubicBezTo>
                      <a:pt x="74" y="41"/>
                      <a:pt x="78" y="36"/>
                      <a:pt x="86" y="34"/>
                    </a:cubicBezTo>
                    <a:cubicBezTo>
                      <a:pt x="94" y="33"/>
                      <a:pt x="98" y="38"/>
                      <a:pt x="98" y="44"/>
                    </a:cubicBezTo>
                    <a:cubicBezTo>
                      <a:pt x="98" y="49"/>
                      <a:pt x="104" y="44"/>
                      <a:pt x="114" y="51"/>
                    </a:cubicBezTo>
                    <a:cubicBezTo>
                      <a:pt x="123" y="59"/>
                      <a:pt x="129" y="73"/>
                      <a:pt x="134" y="71"/>
                    </a:cubicBezTo>
                    <a:cubicBezTo>
                      <a:pt x="138" y="69"/>
                      <a:pt x="136" y="61"/>
                      <a:pt x="138" y="54"/>
                    </a:cubicBezTo>
                    <a:cubicBezTo>
                      <a:pt x="139" y="47"/>
                      <a:pt x="139" y="42"/>
                      <a:pt x="136" y="40"/>
                    </a:cubicBezTo>
                    <a:close/>
                  </a:path>
                </a:pathLst>
              </a:custGeom>
              <a:solidFill>
                <a:srgbClr val="FEEAB2"/>
              </a:solidFill>
              <a:ln w="9525">
                <a:noFill/>
                <a:round/>
                <a:headEnd/>
                <a:tailEnd/>
              </a:ln>
            </p:spPr>
            <p:txBody>
              <a:bodyPr/>
              <a:lstStyle/>
              <a:p>
                <a:endParaRPr lang="zh-CN" altLang="en-US"/>
              </a:p>
            </p:txBody>
          </p:sp>
          <p:sp>
            <p:nvSpPr>
              <p:cNvPr id="508" name="Freeform 174"/>
              <p:cNvSpPr>
                <a:spLocks/>
              </p:cNvSpPr>
              <p:nvPr/>
            </p:nvSpPr>
            <p:spPr bwMode="auto">
              <a:xfrm>
                <a:off x="4555" y="732"/>
                <a:ext cx="303" cy="136"/>
              </a:xfrm>
              <a:custGeom>
                <a:avLst/>
                <a:gdLst/>
                <a:ahLst/>
                <a:cxnLst>
                  <a:cxn ang="0">
                    <a:pos x="139" y="34"/>
                  </a:cxn>
                  <a:cxn ang="0">
                    <a:pos x="133" y="26"/>
                  </a:cxn>
                  <a:cxn ang="0">
                    <a:pos x="121" y="16"/>
                  </a:cxn>
                  <a:cxn ang="0">
                    <a:pos x="115" y="13"/>
                  </a:cxn>
                  <a:cxn ang="0">
                    <a:pos x="108" y="0"/>
                  </a:cxn>
                  <a:cxn ang="0">
                    <a:pos x="105" y="0"/>
                  </a:cxn>
                  <a:cxn ang="0">
                    <a:pos x="89" y="5"/>
                  </a:cxn>
                  <a:cxn ang="0">
                    <a:pos x="89" y="5"/>
                  </a:cxn>
                  <a:cxn ang="0">
                    <a:pos x="84" y="8"/>
                  </a:cxn>
                  <a:cxn ang="0">
                    <a:pos x="63" y="16"/>
                  </a:cxn>
                  <a:cxn ang="0">
                    <a:pos x="41" y="30"/>
                  </a:cxn>
                  <a:cxn ang="0">
                    <a:pos x="10" y="42"/>
                  </a:cxn>
                  <a:cxn ang="0">
                    <a:pos x="5" y="57"/>
                  </a:cxn>
                  <a:cxn ang="0">
                    <a:pos x="22" y="52"/>
                  </a:cxn>
                  <a:cxn ang="0">
                    <a:pos x="54" y="40"/>
                  </a:cxn>
                  <a:cxn ang="0">
                    <a:pos x="74" y="32"/>
                  </a:cxn>
                  <a:cxn ang="0">
                    <a:pos x="79" y="36"/>
                  </a:cxn>
                  <a:cxn ang="0">
                    <a:pos x="101" y="32"/>
                  </a:cxn>
                  <a:cxn ang="0">
                    <a:pos x="105" y="40"/>
                  </a:cxn>
                  <a:cxn ang="0">
                    <a:pos x="121" y="51"/>
                  </a:cxn>
                  <a:cxn ang="0">
                    <a:pos x="140" y="67"/>
                  </a:cxn>
                  <a:cxn ang="0">
                    <a:pos x="148" y="52"/>
                  </a:cxn>
                  <a:cxn ang="0">
                    <a:pos x="145" y="41"/>
                  </a:cxn>
                  <a:cxn ang="0">
                    <a:pos x="139" y="34"/>
                  </a:cxn>
                </a:cxnLst>
                <a:rect l="0" t="0" r="r" b="b"/>
                <a:pathLst>
                  <a:path w="150" h="68">
                    <a:moveTo>
                      <a:pt x="139" y="34"/>
                    </a:moveTo>
                    <a:cubicBezTo>
                      <a:pt x="139" y="34"/>
                      <a:pt x="139" y="29"/>
                      <a:pt x="133" y="26"/>
                    </a:cubicBezTo>
                    <a:cubicBezTo>
                      <a:pt x="126" y="23"/>
                      <a:pt x="123" y="19"/>
                      <a:pt x="121" y="16"/>
                    </a:cubicBezTo>
                    <a:cubicBezTo>
                      <a:pt x="119" y="12"/>
                      <a:pt x="118" y="16"/>
                      <a:pt x="115" y="13"/>
                    </a:cubicBezTo>
                    <a:cubicBezTo>
                      <a:pt x="113" y="11"/>
                      <a:pt x="111" y="4"/>
                      <a:pt x="108" y="0"/>
                    </a:cubicBezTo>
                    <a:cubicBezTo>
                      <a:pt x="107" y="0"/>
                      <a:pt x="106" y="0"/>
                      <a:pt x="105" y="0"/>
                    </a:cubicBezTo>
                    <a:cubicBezTo>
                      <a:pt x="97" y="2"/>
                      <a:pt x="93" y="7"/>
                      <a:pt x="89" y="5"/>
                    </a:cubicBezTo>
                    <a:cubicBezTo>
                      <a:pt x="89" y="5"/>
                      <a:pt x="89" y="5"/>
                      <a:pt x="89" y="5"/>
                    </a:cubicBezTo>
                    <a:cubicBezTo>
                      <a:pt x="87" y="6"/>
                      <a:pt x="86" y="7"/>
                      <a:pt x="84" y="8"/>
                    </a:cubicBezTo>
                    <a:cubicBezTo>
                      <a:pt x="79" y="12"/>
                      <a:pt x="71" y="10"/>
                      <a:pt x="63" y="16"/>
                    </a:cubicBezTo>
                    <a:cubicBezTo>
                      <a:pt x="55" y="22"/>
                      <a:pt x="48" y="28"/>
                      <a:pt x="41" y="30"/>
                    </a:cubicBezTo>
                    <a:cubicBezTo>
                      <a:pt x="33" y="32"/>
                      <a:pt x="14" y="36"/>
                      <a:pt x="10" y="42"/>
                    </a:cubicBezTo>
                    <a:cubicBezTo>
                      <a:pt x="5" y="47"/>
                      <a:pt x="0" y="56"/>
                      <a:pt x="5" y="57"/>
                    </a:cubicBezTo>
                    <a:cubicBezTo>
                      <a:pt x="9" y="57"/>
                      <a:pt x="17" y="55"/>
                      <a:pt x="22" y="52"/>
                    </a:cubicBezTo>
                    <a:cubicBezTo>
                      <a:pt x="27" y="48"/>
                      <a:pt x="46" y="43"/>
                      <a:pt x="54" y="40"/>
                    </a:cubicBezTo>
                    <a:cubicBezTo>
                      <a:pt x="63" y="37"/>
                      <a:pt x="71" y="31"/>
                      <a:pt x="74" y="32"/>
                    </a:cubicBezTo>
                    <a:cubicBezTo>
                      <a:pt x="77" y="34"/>
                      <a:pt x="70" y="37"/>
                      <a:pt x="79" y="36"/>
                    </a:cubicBezTo>
                    <a:cubicBezTo>
                      <a:pt x="89" y="35"/>
                      <a:pt x="95" y="34"/>
                      <a:pt x="101" y="32"/>
                    </a:cubicBezTo>
                    <a:cubicBezTo>
                      <a:pt x="108" y="30"/>
                      <a:pt x="101" y="35"/>
                      <a:pt x="105" y="40"/>
                    </a:cubicBezTo>
                    <a:cubicBezTo>
                      <a:pt x="108" y="45"/>
                      <a:pt x="112" y="43"/>
                      <a:pt x="121" y="51"/>
                    </a:cubicBezTo>
                    <a:cubicBezTo>
                      <a:pt x="130" y="59"/>
                      <a:pt x="135" y="68"/>
                      <a:pt x="140" y="67"/>
                    </a:cubicBezTo>
                    <a:cubicBezTo>
                      <a:pt x="144" y="66"/>
                      <a:pt x="145" y="57"/>
                      <a:pt x="148" y="52"/>
                    </a:cubicBezTo>
                    <a:cubicBezTo>
                      <a:pt x="150" y="46"/>
                      <a:pt x="147" y="43"/>
                      <a:pt x="145" y="41"/>
                    </a:cubicBezTo>
                    <a:cubicBezTo>
                      <a:pt x="143" y="38"/>
                      <a:pt x="139" y="34"/>
                      <a:pt x="139" y="34"/>
                    </a:cubicBezTo>
                    <a:close/>
                  </a:path>
                </a:pathLst>
              </a:custGeom>
              <a:solidFill>
                <a:srgbClr val="FEEAB2"/>
              </a:solidFill>
              <a:ln w="9525">
                <a:noFill/>
                <a:round/>
                <a:headEnd/>
                <a:tailEnd/>
              </a:ln>
            </p:spPr>
            <p:txBody>
              <a:bodyPr/>
              <a:lstStyle/>
              <a:p>
                <a:endParaRPr lang="zh-CN" altLang="en-US"/>
              </a:p>
            </p:txBody>
          </p:sp>
          <p:sp>
            <p:nvSpPr>
              <p:cNvPr id="509" name="Freeform 175"/>
              <p:cNvSpPr>
                <a:spLocks noEditPoints="1"/>
              </p:cNvSpPr>
              <p:nvPr/>
            </p:nvSpPr>
            <p:spPr bwMode="auto">
              <a:xfrm>
                <a:off x="4482" y="802"/>
                <a:ext cx="354" cy="144"/>
              </a:xfrm>
              <a:custGeom>
                <a:avLst/>
                <a:gdLst/>
                <a:ahLst/>
                <a:cxnLst>
                  <a:cxn ang="0">
                    <a:pos x="29" y="33"/>
                  </a:cxn>
                  <a:cxn ang="0">
                    <a:pos x="6" y="48"/>
                  </a:cxn>
                  <a:cxn ang="0">
                    <a:pos x="10" y="60"/>
                  </a:cxn>
                  <a:cxn ang="0">
                    <a:pos x="57" y="47"/>
                  </a:cxn>
                  <a:cxn ang="0">
                    <a:pos x="62" y="47"/>
                  </a:cxn>
                  <a:cxn ang="0">
                    <a:pos x="63" y="45"/>
                  </a:cxn>
                  <a:cxn ang="0">
                    <a:pos x="66" y="22"/>
                  </a:cxn>
                  <a:cxn ang="0">
                    <a:pos x="66" y="22"/>
                  </a:cxn>
                  <a:cxn ang="0">
                    <a:pos x="55" y="26"/>
                  </a:cxn>
                  <a:cxn ang="0">
                    <a:pos x="29" y="33"/>
                  </a:cxn>
                  <a:cxn ang="0">
                    <a:pos x="171" y="38"/>
                  </a:cxn>
                  <a:cxn ang="0">
                    <a:pos x="151" y="23"/>
                  </a:cxn>
                  <a:cxn ang="0">
                    <a:pos x="139" y="12"/>
                  </a:cxn>
                  <a:cxn ang="0">
                    <a:pos x="127" y="5"/>
                  </a:cxn>
                  <a:cxn ang="0">
                    <a:pos x="126" y="0"/>
                  </a:cxn>
                  <a:cxn ang="0">
                    <a:pos x="115" y="1"/>
                  </a:cxn>
                  <a:cxn ang="0">
                    <a:pos x="110" y="1"/>
                  </a:cxn>
                  <a:cxn ang="0">
                    <a:pos x="108" y="2"/>
                  </a:cxn>
                  <a:cxn ang="0">
                    <a:pos x="80" y="16"/>
                  </a:cxn>
                  <a:cxn ang="0">
                    <a:pos x="80" y="16"/>
                  </a:cxn>
                  <a:cxn ang="0">
                    <a:pos x="103" y="37"/>
                  </a:cxn>
                  <a:cxn ang="0">
                    <a:pos x="105" y="42"/>
                  </a:cxn>
                  <a:cxn ang="0">
                    <a:pos x="114" y="39"/>
                  </a:cxn>
                  <a:cxn ang="0">
                    <a:pos x="115" y="50"/>
                  </a:cxn>
                  <a:cxn ang="0">
                    <a:pos x="141" y="58"/>
                  </a:cxn>
                  <a:cxn ang="0">
                    <a:pos x="162" y="70"/>
                  </a:cxn>
                  <a:cxn ang="0">
                    <a:pos x="171" y="53"/>
                  </a:cxn>
                  <a:cxn ang="0">
                    <a:pos x="171" y="38"/>
                  </a:cxn>
                </a:cxnLst>
                <a:rect l="0" t="0" r="r" b="b"/>
                <a:pathLst>
                  <a:path w="175" h="72">
                    <a:moveTo>
                      <a:pt x="29" y="33"/>
                    </a:moveTo>
                    <a:cubicBezTo>
                      <a:pt x="23" y="37"/>
                      <a:pt x="7" y="40"/>
                      <a:pt x="6" y="48"/>
                    </a:cubicBezTo>
                    <a:cubicBezTo>
                      <a:pt x="6" y="55"/>
                      <a:pt x="0" y="61"/>
                      <a:pt x="10" y="60"/>
                    </a:cubicBezTo>
                    <a:cubicBezTo>
                      <a:pt x="20" y="58"/>
                      <a:pt x="48" y="49"/>
                      <a:pt x="57" y="47"/>
                    </a:cubicBezTo>
                    <a:cubicBezTo>
                      <a:pt x="59" y="47"/>
                      <a:pt x="60" y="47"/>
                      <a:pt x="62" y="47"/>
                    </a:cubicBezTo>
                    <a:cubicBezTo>
                      <a:pt x="62" y="46"/>
                      <a:pt x="63" y="45"/>
                      <a:pt x="63" y="45"/>
                    </a:cubicBezTo>
                    <a:cubicBezTo>
                      <a:pt x="65" y="39"/>
                      <a:pt x="59" y="36"/>
                      <a:pt x="66" y="22"/>
                    </a:cubicBezTo>
                    <a:cubicBezTo>
                      <a:pt x="66" y="22"/>
                      <a:pt x="66" y="22"/>
                      <a:pt x="66" y="22"/>
                    </a:cubicBezTo>
                    <a:cubicBezTo>
                      <a:pt x="64" y="22"/>
                      <a:pt x="61" y="23"/>
                      <a:pt x="55" y="26"/>
                    </a:cubicBezTo>
                    <a:cubicBezTo>
                      <a:pt x="43" y="31"/>
                      <a:pt x="40" y="28"/>
                      <a:pt x="29" y="33"/>
                    </a:cubicBezTo>
                    <a:close/>
                    <a:moveTo>
                      <a:pt x="171" y="38"/>
                    </a:moveTo>
                    <a:cubicBezTo>
                      <a:pt x="166" y="32"/>
                      <a:pt x="156" y="29"/>
                      <a:pt x="151" y="23"/>
                    </a:cubicBezTo>
                    <a:cubicBezTo>
                      <a:pt x="146" y="17"/>
                      <a:pt x="147" y="15"/>
                      <a:pt x="139" y="12"/>
                    </a:cubicBezTo>
                    <a:cubicBezTo>
                      <a:pt x="131" y="9"/>
                      <a:pt x="130" y="13"/>
                      <a:pt x="127" y="5"/>
                    </a:cubicBezTo>
                    <a:cubicBezTo>
                      <a:pt x="126" y="3"/>
                      <a:pt x="126" y="1"/>
                      <a:pt x="126" y="0"/>
                    </a:cubicBezTo>
                    <a:cubicBezTo>
                      <a:pt x="123" y="0"/>
                      <a:pt x="119" y="1"/>
                      <a:pt x="115" y="1"/>
                    </a:cubicBezTo>
                    <a:cubicBezTo>
                      <a:pt x="111" y="2"/>
                      <a:pt x="110" y="1"/>
                      <a:pt x="110" y="1"/>
                    </a:cubicBezTo>
                    <a:cubicBezTo>
                      <a:pt x="109" y="1"/>
                      <a:pt x="109" y="1"/>
                      <a:pt x="108" y="2"/>
                    </a:cubicBezTo>
                    <a:cubicBezTo>
                      <a:pt x="98" y="5"/>
                      <a:pt x="93" y="9"/>
                      <a:pt x="80" y="16"/>
                    </a:cubicBezTo>
                    <a:cubicBezTo>
                      <a:pt x="80" y="16"/>
                      <a:pt x="80" y="16"/>
                      <a:pt x="80" y="16"/>
                    </a:cubicBezTo>
                    <a:cubicBezTo>
                      <a:pt x="89" y="18"/>
                      <a:pt x="100" y="27"/>
                      <a:pt x="103" y="37"/>
                    </a:cubicBezTo>
                    <a:cubicBezTo>
                      <a:pt x="104" y="39"/>
                      <a:pt x="104" y="41"/>
                      <a:pt x="105" y="42"/>
                    </a:cubicBezTo>
                    <a:cubicBezTo>
                      <a:pt x="108" y="41"/>
                      <a:pt x="112" y="39"/>
                      <a:pt x="114" y="39"/>
                    </a:cubicBezTo>
                    <a:cubicBezTo>
                      <a:pt x="118" y="38"/>
                      <a:pt x="115" y="45"/>
                      <a:pt x="115" y="50"/>
                    </a:cubicBezTo>
                    <a:cubicBezTo>
                      <a:pt x="116" y="55"/>
                      <a:pt x="129" y="53"/>
                      <a:pt x="141" y="58"/>
                    </a:cubicBezTo>
                    <a:cubicBezTo>
                      <a:pt x="152" y="62"/>
                      <a:pt x="156" y="69"/>
                      <a:pt x="162" y="70"/>
                    </a:cubicBezTo>
                    <a:cubicBezTo>
                      <a:pt x="169" y="72"/>
                      <a:pt x="169" y="63"/>
                      <a:pt x="171" y="53"/>
                    </a:cubicBezTo>
                    <a:cubicBezTo>
                      <a:pt x="172" y="44"/>
                      <a:pt x="175" y="44"/>
                      <a:pt x="171" y="38"/>
                    </a:cubicBezTo>
                    <a:close/>
                  </a:path>
                </a:pathLst>
              </a:custGeom>
              <a:solidFill>
                <a:srgbClr val="FEEAB2"/>
              </a:solidFill>
              <a:ln w="9525">
                <a:noFill/>
                <a:round/>
                <a:headEnd/>
                <a:tailEnd/>
              </a:ln>
            </p:spPr>
            <p:txBody>
              <a:bodyPr/>
              <a:lstStyle/>
              <a:p>
                <a:endParaRPr lang="zh-CN" altLang="en-US"/>
              </a:p>
            </p:txBody>
          </p:sp>
          <p:sp>
            <p:nvSpPr>
              <p:cNvPr id="510" name="Freeform 176"/>
              <p:cNvSpPr>
                <a:spLocks/>
              </p:cNvSpPr>
              <p:nvPr/>
            </p:nvSpPr>
            <p:spPr bwMode="auto">
              <a:xfrm>
                <a:off x="4644" y="395"/>
                <a:ext cx="212" cy="108"/>
              </a:xfrm>
              <a:custGeom>
                <a:avLst/>
                <a:gdLst/>
                <a:ahLst/>
                <a:cxnLst>
                  <a:cxn ang="0">
                    <a:pos x="99" y="17"/>
                  </a:cxn>
                  <a:cxn ang="0">
                    <a:pos x="87" y="3"/>
                  </a:cxn>
                  <a:cxn ang="0">
                    <a:pos x="78" y="1"/>
                  </a:cxn>
                  <a:cxn ang="0">
                    <a:pos x="83" y="6"/>
                  </a:cxn>
                  <a:cxn ang="0">
                    <a:pos x="66" y="12"/>
                  </a:cxn>
                  <a:cxn ang="0">
                    <a:pos x="67" y="0"/>
                  </a:cxn>
                  <a:cxn ang="0">
                    <a:pos x="56" y="3"/>
                  </a:cxn>
                  <a:cxn ang="0">
                    <a:pos x="43" y="17"/>
                  </a:cxn>
                  <a:cxn ang="0">
                    <a:pos x="18" y="35"/>
                  </a:cxn>
                  <a:cxn ang="0">
                    <a:pos x="0" y="49"/>
                  </a:cxn>
                  <a:cxn ang="0">
                    <a:pos x="25" y="50"/>
                  </a:cxn>
                  <a:cxn ang="0">
                    <a:pos x="50" y="46"/>
                  </a:cxn>
                  <a:cxn ang="0">
                    <a:pos x="56" y="53"/>
                  </a:cxn>
                  <a:cxn ang="0">
                    <a:pos x="61" y="52"/>
                  </a:cxn>
                  <a:cxn ang="0">
                    <a:pos x="77" y="46"/>
                  </a:cxn>
                  <a:cxn ang="0">
                    <a:pos x="100" y="39"/>
                  </a:cxn>
                  <a:cxn ang="0">
                    <a:pos x="101" y="30"/>
                  </a:cxn>
                  <a:cxn ang="0">
                    <a:pos x="99" y="17"/>
                  </a:cxn>
                </a:cxnLst>
                <a:rect l="0" t="0" r="r" b="b"/>
                <a:pathLst>
                  <a:path w="105" h="54">
                    <a:moveTo>
                      <a:pt x="99" y="17"/>
                    </a:moveTo>
                    <a:cubicBezTo>
                      <a:pt x="94" y="11"/>
                      <a:pt x="94" y="8"/>
                      <a:pt x="87" y="3"/>
                    </a:cubicBezTo>
                    <a:cubicBezTo>
                      <a:pt x="85" y="2"/>
                      <a:pt x="82" y="1"/>
                      <a:pt x="78" y="1"/>
                    </a:cubicBezTo>
                    <a:cubicBezTo>
                      <a:pt x="80" y="2"/>
                      <a:pt x="82" y="4"/>
                      <a:pt x="83" y="6"/>
                    </a:cubicBezTo>
                    <a:cubicBezTo>
                      <a:pt x="79" y="9"/>
                      <a:pt x="72" y="12"/>
                      <a:pt x="66" y="12"/>
                    </a:cubicBezTo>
                    <a:cubicBezTo>
                      <a:pt x="64" y="6"/>
                      <a:pt x="65" y="3"/>
                      <a:pt x="67" y="0"/>
                    </a:cubicBezTo>
                    <a:cubicBezTo>
                      <a:pt x="63" y="1"/>
                      <a:pt x="59" y="1"/>
                      <a:pt x="56" y="3"/>
                    </a:cubicBezTo>
                    <a:cubicBezTo>
                      <a:pt x="45" y="7"/>
                      <a:pt x="46" y="12"/>
                      <a:pt x="43" y="17"/>
                    </a:cubicBezTo>
                    <a:cubicBezTo>
                      <a:pt x="40" y="23"/>
                      <a:pt x="29" y="30"/>
                      <a:pt x="18" y="35"/>
                    </a:cubicBezTo>
                    <a:cubicBezTo>
                      <a:pt x="8" y="40"/>
                      <a:pt x="1" y="43"/>
                      <a:pt x="0" y="49"/>
                    </a:cubicBezTo>
                    <a:cubicBezTo>
                      <a:pt x="0" y="54"/>
                      <a:pt x="15" y="54"/>
                      <a:pt x="25" y="50"/>
                    </a:cubicBezTo>
                    <a:cubicBezTo>
                      <a:pt x="36" y="46"/>
                      <a:pt x="44" y="41"/>
                      <a:pt x="50" y="46"/>
                    </a:cubicBezTo>
                    <a:cubicBezTo>
                      <a:pt x="52" y="47"/>
                      <a:pt x="54" y="50"/>
                      <a:pt x="56" y="53"/>
                    </a:cubicBezTo>
                    <a:cubicBezTo>
                      <a:pt x="57" y="53"/>
                      <a:pt x="58" y="52"/>
                      <a:pt x="61" y="52"/>
                    </a:cubicBezTo>
                    <a:cubicBezTo>
                      <a:pt x="67" y="50"/>
                      <a:pt x="69" y="49"/>
                      <a:pt x="77" y="46"/>
                    </a:cubicBezTo>
                    <a:cubicBezTo>
                      <a:pt x="86" y="43"/>
                      <a:pt x="94" y="44"/>
                      <a:pt x="100" y="39"/>
                    </a:cubicBezTo>
                    <a:cubicBezTo>
                      <a:pt x="100" y="39"/>
                      <a:pt x="98" y="34"/>
                      <a:pt x="101" y="30"/>
                    </a:cubicBezTo>
                    <a:cubicBezTo>
                      <a:pt x="105" y="27"/>
                      <a:pt x="105" y="23"/>
                      <a:pt x="99" y="17"/>
                    </a:cubicBezTo>
                    <a:close/>
                  </a:path>
                </a:pathLst>
              </a:custGeom>
              <a:solidFill>
                <a:srgbClr val="FEEAB2"/>
              </a:solidFill>
              <a:ln w="9525">
                <a:noFill/>
                <a:round/>
                <a:headEnd/>
                <a:tailEnd/>
              </a:ln>
            </p:spPr>
            <p:txBody>
              <a:bodyPr/>
              <a:lstStyle/>
              <a:p>
                <a:endParaRPr lang="zh-CN" altLang="en-US"/>
              </a:p>
            </p:txBody>
          </p:sp>
          <p:sp>
            <p:nvSpPr>
              <p:cNvPr id="511" name="Freeform 177"/>
              <p:cNvSpPr>
                <a:spLocks/>
              </p:cNvSpPr>
              <p:nvPr/>
            </p:nvSpPr>
            <p:spPr bwMode="auto">
              <a:xfrm>
                <a:off x="4773" y="387"/>
                <a:ext cx="38" cy="32"/>
              </a:xfrm>
              <a:custGeom>
                <a:avLst/>
                <a:gdLst/>
                <a:ahLst/>
                <a:cxnLst>
                  <a:cxn ang="0">
                    <a:pos x="19" y="10"/>
                  </a:cxn>
                  <a:cxn ang="0">
                    <a:pos x="6" y="2"/>
                  </a:cxn>
                  <a:cxn ang="0">
                    <a:pos x="2" y="16"/>
                  </a:cxn>
                  <a:cxn ang="0">
                    <a:pos x="19" y="10"/>
                  </a:cxn>
                </a:cxnLst>
                <a:rect l="0" t="0" r="r" b="b"/>
                <a:pathLst>
                  <a:path w="19" h="16">
                    <a:moveTo>
                      <a:pt x="19" y="10"/>
                    </a:moveTo>
                    <a:cubicBezTo>
                      <a:pt x="17" y="7"/>
                      <a:pt x="11" y="0"/>
                      <a:pt x="6" y="2"/>
                    </a:cubicBezTo>
                    <a:cubicBezTo>
                      <a:pt x="2" y="4"/>
                      <a:pt x="0" y="7"/>
                      <a:pt x="2" y="16"/>
                    </a:cubicBezTo>
                    <a:cubicBezTo>
                      <a:pt x="8" y="16"/>
                      <a:pt x="15" y="13"/>
                      <a:pt x="19" y="10"/>
                    </a:cubicBezTo>
                    <a:close/>
                  </a:path>
                </a:pathLst>
              </a:custGeom>
              <a:solidFill>
                <a:srgbClr val="FEEAB2"/>
              </a:solidFill>
              <a:ln w="9525">
                <a:noFill/>
                <a:round/>
                <a:headEnd/>
                <a:tailEnd/>
              </a:ln>
            </p:spPr>
            <p:txBody>
              <a:bodyPr/>
              <a:lstStyle/>
              <a:p>
                <a:endParaRPr lang="zh-CN" altLang="en-US"/>
              </a:p>
            </p:txBody>
          </p:sp>
          <p:sp>
            <p:nvSpPr>
              <p:cNvPr id="512" name="Freeform 178"/>
              <p:cNvSpPr>
                <a:spLocks/>
              </p:cNvSpPr>
              <p:nvPr/>
            </p:nvSpPr>
            <p:spPr bwMode="auto">
              <a:xfrm>
                <a:off x="4682" y="984"/>
                <a:ext cx="24" cy="8"/>
              </a:xfrm>
              <a:custGeom>
                <a:avLst/>
                <a:gdLst/>
                <a:ahLst/>
                <a:cxnLst>
                  <a:cxn ang="0">
                    <a:pos x="0" y="3"/>
                  </a:cxn>
                  <a:cxn ang="0">
                    <a:pos x="12" y="4"/>
                  </a:cxn>
                </a:cxnLst>
                <a:rect l="0" t="0" r="r" b="b"/>
                <a:pathLst>
                  <a:path w="12" h="4">
                    <a:moveTo>
                      <a:pt x="0" y="3"/>
                    </a:moveTo>
                    <a:cubicBezTo>
                      <a:pt x="3" y="2"/>
                      <a:pt x="10" y="0"/>
                      <a:pt x="12" y="4"/>
                    </a:cubicBezTo>
                  </a:path>
                </a:pathLst>
              </a:custGeom>
              <a:solidFill>
                <a:srgbClr val="F9D470"/>
              </a:solidFill>
              <a:ln w="9525">
                <a:noFill/>
                <a:round/>
                <a:headEnd/>
                <a:tailEnd/>
              </a:ln>
            </p:spPr>
            <p:txBody>
              <a:bodyPr/>
              <a:lstStyle/>
              <a:p>
                <a:endParaRPr lang="zh-CN" altLang="en-US"/>
              </a:p>
            </p:txBody>
          </p:sp>
          <p:sp>
            <p:nvSpPr>
              <p:cNvPr id="513" name="Freeform 179"/>
              <p:cNvSpPr>
                <a:spLocks/>
              </p:cNvSpPr>
              <p:nvPr/>
            </p:nvSpPr>
            <p:spPr bwMode="auto">
              <a:xfrm>
                <a:off x="4708" y="980"/>
                <a:ext cx="93" cy="50"/>
              </a:xfrm>
              <a:custGeom>
                <a:avLst/>
                <a:gdLst/>
                <a:ahLst/>
                <a:cxnLst>
                  <a:cxn ang="0">
                    <a:pos x="3" y="9"/>
                  </a:cxn>
                  <a:cxn ang="0">
                    <a:pos x="15" y="13"/>
                  </a:cxn>
                  <a:cxn ang="0">
                    <a:pos x="24" y="19"/>
                  </a:cxn>
                  <a:cxn ang="0">
                    <a:pos x="37" y="25"/>
                  </a:cxn>
                  <a:cxn ang="0">
                    <a:pos x="42" y="14"/>
                  </a:cxn>
                  <a:cxn ang="0">
                    <a:pos x="43" y="6"/>
                  </a:cxn>
                  <a:cxn ang="0">
                    <a:pos x="46" y="0"/>
                  </a:cxn>
                  <a:cxn ang="0">
                    <a:pos x="30" y="8"/>
                  </a:cxn>
                  <a:cxn ang="0">
                    <a:pos x="16" y="6"/>
                  </a:cxn>
                  <a:cxn ang="0">
                    <a:pos x="0" y="7"/>
                  </a:cxn>
                </a:cxnLst>
                <a:rect l="0" t="0" r="r" b="b"/>
                <a:pathLst>
                  <a:path w="46" h="25">
                    <a:moveTo>
                      <a:pt x="3" y="9"/>
                    </a:moveTo>
                    <a:cubicBezTo>
                      <a:pt x="6" y="11"/>
                      <a:pt x="11" y="11"/>
                      <a:pt x="15" y="13"/>
                    </a:cubicBezTo>
                    <a:cubicBezTo>
                      <a:pt x="18" y="14"/>
                      <a:pt x="21" y="17"/>
                      <a:pt x="24" y="19"/>
                    </a:cubicBezTo>
                    <a:cubicBezTo>
                      <a:pt x="27" y="21"/>
                      <a:pt x="33" y="25"/>
                      <a:pt x="37" y="25"/>
                    </a:cubicBezTo>
                    <a:cubicBezTo>
                      <a:pt x="42" y="25"/>
                      <a:pt x="42" y="17"/>
                      <a:pt x="42" y="14"/>
                    </a:cubicBezTo>
                    <a:cubicBezTo>
                      <a:pt x="43" y="11"/>
                      <a:pt x="43" y="9"/>
                      <a:pt x="43" y="6"/>
                    </a:cubicBezTo>
                    <a:cubicBezTo>
                      <a:pt x="44" y="4"/>
                      <a:pt x="46" y="2"/>
                      <a:pt x="46" y="0"/>
                    </a:cubicBezTo>
                    <a:cubicBezTo>
                      <a:pt x="39" y="0"/>
                      <a:pt x="39" y="11"/>
                      <a:pt x="30" y="8"/>
                    </a:cubicBezTo>
                    <a:cubicBezTo>
                      <a:pt x="25" y="6"/>
                      <a:pt x="21" y="5"/>
                      <a:pt x="16" y="6"/>
                    </a:cubicBezTo>
                    <a:cubicBezTo>
                      <a:pt x="11" y="6"/>
                      <a:pt x="5" y="6"/>
                      <a:pt x="0" y="7"/>
                    </a:cubicBezTo>
                  </a:path>
                </a:pathLst>
              </a:custGeom>
              <a:solidFill>
                <a:srgbClr val="F9D470"/>
              </a:solidFill>
              <a:ln w="9525">
                <a:noFill/>
                <a:round/>
                <a:headEnd/>
                <a:tailEnd/>
              </a:ln>
            </p:spPr>
            <p:txBody>
              <a:bodyPr/>
              <a:lstStyle/>
              <a:p>
                <a:endParaRPr lang="zh-CN" altLang="en-US"/>
              </a:p>
            </p:txBody>
          </p:sp>
          <p:sp>
            <p:nvSpPr>
              <p:cNvPr id="514" name="Freeform 180"/>
              <p:cNvSpPr>
                <a:spLocks/>
              </p:cNvSpPr>
              <p:nvPr/>
            </p:nvSpPr>
            <p:spPr bwMode="auto">
              <a:xfrm>
                <a:off x="4716" y="948"/>
                <a:ext cx="27" cy="26"/>
              </a:xfrm>
              <a:custGeom>
                <a:avLst/>
                <a:gdLst/>
                <a:ahLst/>
                <a:cxnLst>
                  <a:cxn ang="0">
                    <a:pos x="2" y="0"/>
                  </a:cxn>
                  <a:cxn ang="0">
                    <a:pos x="3" y="10"/>
                  </a:cxn>
                  <a:cxn ang="0">
                    <a:pos x="13" y="4"/>
                  </a:cxn>
                  <a:cxn ang="0">
                    <a:pos x="5" y="0"/>
                  </a:cxn>
                </a:cxnLst>
                <a:rect l="0" t="0" r="r" b="b"/>
                <a:pathLst>
                  <a:path w="13" h="13">
                    <a:moveTo>
                      <a:pt x="2" y="0"/>
                    </a:moveTo>
                    <a:cubicBezTo>
                      <a:pt x="0" y="3"/>
                      <a:pt x="0" y="8"/>
                      <a:pt x="3" y="10"/>
                    </a:cubicBezTo>
                    <a:cubicBezTo>
                      <a:pt x="8" y="13"/>
                      <a:pt x="10" y="7"/>
                      <a:pt x="13" y="4"/>
                    </a:cubicBezTo>
                    <a:cubicBezTo>
                      <a:pt x="11" y="10"/>
                      <a:pt x="2" y="2"/>
                      <a:pt x="5" y="0"/>
                    </a:cubicBezTo>
                  </a:path>
                </a:pathLst>
              </a:custGeom>
              <a:solidFill>
                <a:srgbClr val="F9D470"/>
              </a:solidFill>
              <a:ln w="9525">
                <a:noFill/>
                <a:round/>
                <a:headEnd/>
                <a:tailEnd/>
              </a:ln>
            </p:spPr>
            <p:txBody>
              <a:bodyPr/>
              <a:lstStyle/>
              <a:p>
                <a:endParaRPr lang="zh-CN" altLang="en-US"/>
              </a:p>
            </p:txBody>
          </p:sp>
          <p:sp>
            <p:nvSpPr>
              <p:cNvPr id="515" name="Freeform 181"/>
              <p:cNvSpPr>
                <a:spLocks/>
              </p:cNvSpPr>
              <p:nvPr/>
            </p:nvSpPr>
            <p:spPr bwMode="auto">
              <a:xfrm>
                <a:off x="4769" y="872"/>
                <a:ext cx="16" cy="18"/>
              </a:xfrm>
              <a:custGeom>
                <a:avLst/>
                <a:gdLst/>
                <a:ahLst/>
                <a:cxnLst>
                  <a:cxn ang="0">
                    <a:pos x="0" y="1"/>
                  </a:cxn>
                  <a:cxn ang="0">
                    <a:pos x="1" y="0"/>
                  </a:cxn>
                </a:cxnLst>
                <a:rect l="0" t="0" r="r" b="b"/>
                <a:pathLst>
                  <a:path w="8" h="9">
                    <a:moveTo>
                      <a:pt x="0" y="1"/>
                    </a:moveTo>
                    <a:cubicBezTo>
                      <a:pt x="0" y="9"/>
                      <a:pt x="8" y="5"/>
                      <a:pt x="1" y="0"/>
                    </a:cubicBezTo>
                  </a:path>
                </a:pathLst>
              </a:custGeom>
              <a:solidFill>
                <a:srgbClr val="F9D470"/>
              </a:solidFill>
              <a:ln w="9525">
                <a:noFill/>
                <a:round/>
                <a:headEnd/>
                <a:tailEnd/>
              </a:ln>
            </p:spPr>
            <p:txBody>
              <a:bodyPr/>
              <a:lstStyle/>
              <a:p>
                <a:endParaRPr lang="zh-CN" altLang="en-US"/>
              </a:p>
            </p:txBody>
          </p:sp>
          <p:sp>
            <p:nvSpPr>
              <p:cNvPr id="516" name="Freeform 182"/>
              <p:cNvSpPr>
                <a:spLocks/>
              </p:cNvSpPr>
              <p:nvPr/>
            </p:nvSpPr>
            <p:spPr bwMode="auto">
              <a:xfrm>
                <a:off x="4737" y="884"/>
                <a:ext cx="86" cy="52"/>
              </a:xfrm>
              <a:custGeom>
                <a:avLst/>
                <a:gdLst/>
                <a:ahLst/>
                <a:cxnLst>
                  <a:cxn ang="0">
                    <a:pos x="0" y="8"/>
                  </a:cxn>
                  <a:cxn ang="0">
                    <a:pos x="22" y="14"/>
                  </a:cxn>
                  <a:cxn ang="0">
                    <a:pos x="33" y="22"/>
                  </a:cxn>
                  <a:cxn ang="0">
                    <a:pos x="41" y="17"/>
                  </a:cxn>
                  <a:cxn ang="0">
                    <a:pos x="41" y="9"/>
                  </a:cxn>
                  <a:cxn ang="0">
                    <a:pos x="43" y="2"/>
                  </a:cxn>
                  <a:cxn ang="0">
                    <a:pos x="36" y="7"/>
                  </a:cxn>
                  <a:cxn ang="0">
                    <a:pos x="29" y="10"/>
                  </a:cxn>
                  <a:cxn ang="0">
                    <a:pos x="18" y="10"/>
                  </a:cxn>
                  <a:cxn ang="0">
                    <a:pos x="9" y="9"/>
                  </a:cxn>
                  <a:cxn ang="0">
                    <a:pos x="2" y="7"/>
                  </a:cxn>
                </a:cxnLst>
                <a:rect l="0" t="0" r="r" b="b"/>
                <a:pathLst>
                  <a:path w="43" h="26">
                    <a:moveTo>
                      <a:pt x="0" y="8"/>
                    </a:moveTo>
                    <a:cubicBezTo>
                      <a:pt x="7" y="11"/>
                      <a:pt x="15" y="10"/>
                      <a:pt x="22" y="14"/>
                    </a:cubicBezTo>
                    <a:cubicBezTo>
                      <a:pt x="26" y="16"/>
                      <a:pt x="29" y="19"/>
                      <a:pt x="33" y="22"/>
                    </a:cubicBezTo>
                    <a:cubicBezTo>
                      <a:pt x="37" y="26"/>
                      <a:pt x="40" y="22"/>
                      <a:pt x="41" y="17"/>
                    </a:cubicBezTo>
                    <a:cubicBezTo>
                      <a:pt x="42" y="14"/>
                      <a:pt x="41" y="12"/>
                      <a:pt x="41" y="9"/>
                    </a:cubicBezTo>
                    <a:cubicBezTo>
                      <a:pt x="41" y="7"/>
                      <a:pt x="42" y="4"/>
                      <a:pt x="43" y="2"/>
                    </a:cubicBezTo>
                    <a:cubicBezTo>
                      <a:pt x="39" y="0"/>
                      <a:pt x="37" y="5"/>
                      <a:pt x="36" y="7"/>
                    </a:cubicBezTo>
                    <a:cubicBezTo>
                      <a:pt x="34" y="12"/>
                      <a:pt x="34" y="12"/>
                      <a:pt x="29" y="10"/>
                    </a:cubicBezTo>
                    <a:cubicBezTo>
                      <a:pt x="25" y="9"/>
                      <a:pt x="22" y="10"/>
                      <a:pt x="18" y="10"/>
                    </a:cubicBezTo>
                    <a:cubicBezTo>
                      <a:pt x="15" y="10"/>
                      <a:pt x="12" y="9"/>
                      <a:pt x="9" y="9"/>
                    </a:cubicBezTo>
                    <a:cubicBezTo>
                      <a:pt x="7" y="8"/>
                      <a:pt x="4" y="9"/>
                      <a:pt x="2" y="7"/>
                    </a:cubicBezTo>
                  </a:path>
                </a:pathLst>
              </a:custGeom>
              <a:solidFill>
                <a:srgbClr val="F9D470"/>
              </a:solidFill>
              <a:ln w="9525">
                <a:noFill/>
                <a:round/>
                <a:headEnd/>
                <a:tailEnd/>
              </a:ln>
            </p:spPr>
            <p:txBody>
              <a:bodyPr/>
              <a:lstStyle/>
              <a:p>
                <a:endParaRPr lang="zh-CN" altLang="en-US"/>
              </a:p>
            </p:txBody>
          </p:sp>
          <p:sp>
            <p:nvSpPr>
              <p:cNvPr id="517" name="Freeform 183"/>
              <p:cNvSpPr>
                <a:spLocks/>
              </p:cNvSpPr>
              <p:nvPr/>
            </p:nvSpPr>
            <p:spPr bwMode="auto">
              <a:xfrm>
                <a:off x="4658" y="822"/>
                <a:ext cx="79" cy="76"/>
              </a:xfrm>
              <a:custGeom>
                <a:avLst/>
                <a:gdLst/>
                <a:ahLst/>
                <a:cxnLst>
                  <a:cxn ang="0">
                    <a:pos x="6" y="11"/>
                  </a:cxn>
                  <a:cxn ang="0">
                    <a:pos x="17" y="20"/>
                  </a:cxn>
                  <a:cxn ang="0">
                    <a:pos x="19" y="25"/>
                  </a:cxn>
                  <a:cxn ang="0">
                    <a:pos x="23" y="25"/>
                  </a:cxn>
                  <a:cxn ang="0">
                    <a:pos x="32" y="28"/>
                  </a:cxn>
                  <a:cxn ang="0">
                    <a:pos x="33" y="37"/>
                  </a:cxn>
                  <a:cxn ang="0">
                    <a:pos x="38" y="33"/>
                  </a:cxn>
                  <a:cxn ang="0">
                    <a:pos x="36" y="27"/>
                  </a:cxn>
                  <a:cxn ang="0">
                    <a:pos x="22" y="19"/>
                  </a:cxn>
                  <a:cxn ang="0">
                    <a:pos x="12" y="0"/>
                  </a:cxn>
                  <a:cxn ang="0">
                    <a:pos x="0" y="6"/>
                  </a:cxn>
                </a:cxnLst>
                <a:rect l="0" t="0" r="r" b="b"/>
                <a:pathLst>
                  <a:path w="39" h="38">
                    <a:moveTo>
                      <a:pt x="6" y="11"/>
                    </a:moveTo>
                    <a:cubicBezTo>
                      <a:pt x="11" y="12"/>
                      <a:pt x="14" y="15"/>
                      <a:pt x="17" y="20"/>
                    </a:cubicBezTo>
                    <a:cubicBezTo>
                      <a:pt x="17" y="21"/>
                      <a:pt x="18" y="24"/>
                      <a:pt x="19" y="25"/>
                    </a:cubicBezTo>
                    <a:cubicBezTo>
                      <a:pt x="21" y="27"/>
                      <a:pt x="21" y="26"/>
                      <a:pt x="23" y="25"/>
                    </a:cubicBezTo>
                    <a:cubicBezTo>
                      <a:pt x="26" y="25"/>
                      <a:pt x="30" y="25"/>
                      <a:pt x="32" y="28"/>
                    </a:cubicBezTo>
                    <a:cubicBezTo>
                      <a:pt x="33" y="30"/>
                      <a:pt x="30" y="37"/>
                      <a:pt x="33" y="37"/>
                    </a:cubicBezTo>
                    <a:cubicBezTo>
                      <a:pt x="34" y="38"/>
                      <a:pt x="38" y="34"/>
                      <a:pt x="38" y="33"/>
                    </a:cubicBezTo>
                    <a:cubicBezTo>
                      <a:pt x="39" y="30"/>
                      <a:pt x="37" y="29"/>
                      <a:pt x="36" y="27"/>
                    </a:cubicBezTo>
                    <a:cubicBezTo>
                      <a:pt x="32" y="23"/>
                      <a:pt x="27" y="21"/>
                      <a:pt x="22" y="19"/>
                    </a:cubicBezTo>
                    <a:cubicBezTo>
                      <a:pt x="14" y="15"/>
                      <a:pt x="5" y="10"/>
                      <a:pt x="12" y="0"/>
                    </a:cubicBezTo>
                    <a:cubicBezTo>
                      <a:pt x="7" y="0"/>
                      <a:pt x="5" y="5"/>
                      <a:pt x="0" y="6"/>
                    </a:cubicBezTo>
                  </a:path>
                </a:pathLst>
              </a:custGeom>
              <a:solidFill>
                <a:srgbClr val="F9D470"/>
              </a:solidFill>
              <a:ln w="9525">
                <a:noFill/>
                <a:round/>
                <a:headEnd/>
                <a:tailEnd/>
              </a:ln>
            </p:spPr>
            <p:txBody>
              <a:bodyPr/>
              <a:lstStyle/>
              <a:p>
                <a:endParaRPr lang="zh-CN" altLang="en-US"/>
              </a:p>
            </p:txBody>
          </p:sp>
          <p:sp>
            <p:nvSpPr>
              <p:cNvPr id="518" name="Freeform 184"/>
              <p:cNvSpPr>
                <a:spLocks/>
              </p:cNvSpPr>
              <p:nvPr/>
            </p:nvSpPr>
            <p:spPr bwMode="auto">
              <a:xfrm>
                <a:off x="4698" y="802"/>
                <a:ext cx="35" cy="36"/>
              </a:xfrm>
              <a:custGeom>
                <a:avLst/>
                <a:gdLst/>
                <a:ahLst/>
                <a:cxnLst>
                  <a:cxn ang="0">
                    <a:pos x="5" y="4"/>
                  </a:cxn>
                  <a:cxn ang="0">
                    <a:pos x="17" y="5"/>
                  </a:cxn>
                  <a:cxn ang="0">
                    <a:pos x="15" y="10"/>
                  </a:cxn>
                  <a:cxn ang="0">
                    <a:pos x="16" y="18"/>
                  </a:cxn>
                  <a:cxn ang="0">
                    <a:pos x="11" y="8"/>
                  </a:cxn>
                  <a:cxn ang="0">
                    <a:pos x="0" y="6"/>
                  </a:cxn>
                </a:cxnLst>
                <a:rect l="0" t="0" r="r" b="b"/>
                <a:pathLst>
                  <a:path w="17" h="18">
                    <a:moveTo>
                      <a:pt x="5" y="4"/>
                    </a:moveTo>
                    <a:cubicBezTo>
                      <a:pt x="8" y="4"/>
                      <a:pt x="15" y="0"/>
                      <a:pt x="17" y="5"/>
                    </a:cubicBezTo>
                    <a:cubicBezTo>
                      <a:pt x="17" y="6"/>
                      <a:pt x="15" y="9"/>
                      <a:pt x="15" y="10"/>
                    </a:cubicBezTo>
                    <a:cubicBezTo>
                      <a:pt x="15" y="13"/>
                      <a:pt x="16" y="16"/>
                      <a:pt x="16" y="18"/>
                    </a:cubicBezTo>
                    <a:cubicBezTo>
                      <a:pt x="12" y="16"/>
                      <a:pt x="13" y="11"/>
                      <a:pt x="11" y="8"/>
                    </a:cubicBezTo>
                    <a:cubicBezTo>
                      <a:pt x="9" y="5"/>
                      <a:pt x="3" y="5"/>
                      <a:pt x="0" y="6"/>
                    </a:cubicBezTo>
                  </a:path>
                </a:pathLst>
              </a:custGeom>
              <a:solidFill>
                <a:srgbClr val="F9D470"/>
              </a:solidFill>
              <a:ln w="9525">
                <a:noFill/>
                <a:round/>
                <a:headEnd/>
                <a:tailEnd/>
              </a:ln>
            </p:spPr>
            <p:txBody>
              <a:bodyPr/>
              <a:lstStyle/>
              <a:p>
                <a:endParaRPr lang="zh-CN" altLang="en-US"/>
              </a:p>
            </p:txBody>
          </p:sp>
          <p:sp>
            <p:nvSpPr>
              <p:cNvPr id="519" name="Freeform 185"/>
              <p:cNvSpPr>
                <a:spLocks/>
              </p:cNvSpPr>
              <p:nvPr/>
            </p:nvSpPr>
            <p:spPr bwMode="auto">
              <a:xfrm>
                <a:off x="4618" y="846"/>
                <a:ext cx="44" cy="56"/>
              </a:xfrm>
              <a:custGeom>
                <a:avLst/>
                <a:gdLst/>
                <a:ahLst/>
                <a:cxnLst>
                  <a:cxn ang="0">
                    <a:pos x="22" y="12"/>
                  </a:cxn>
                  <a:cxn ang="0">
                    <a:pos x="11" y="1"/>
                  </a:cxn>
                  <a:cxn ang="0">
                    <a:pos x="1" y="6"/>
                  </a:cxn>
                  <a:cxn ang="0">
                    <a:pos x="14" y="24"/>
                  </a:cxn>
                  <a:cxn ang="0">
                    <a:pos x="8" y="11"/>
                  </a:cxn>
                  <a:cxn ang="0">
                    <a:pos x="20" y="9"/>
                  </a:cxn>
                </a:cxnLst>
                <a:rect l="0" t="0" r="r" b="b"/>
                <a:pathLst>
                  <a:path w="22" h="28">
                    <a:moveTo>
                      <a:pt x="22" y="12"/>
                    </a:moveTo>
                    <a:cubicBezTo>
                      <a:pt x="22" y="7"/>
                      <a:pt x="15" y="1"/>
                      <a:pt x="11" y="1"/>
                    </a:cubicBezTo>
                    <a:cubicBezTo>
                      <a:pt x="7" y="0"/>
                      <a:pt x="2" y="2"/>
                      <a:pt x="1" y="6"/>
                    </a:cubicBezTo>
                    <a:cubicBezTo>
                      <a:pt x="0" y="12"/>
                      <a:pt x="5" y="28"/>
                      <a:pt x="14" y="24"/>
                    </a:cubicBezTo>
                    <a:cubicBezTo>
                      <a:pt x="11" y="21"/>
                      <a:pt x="6" y="14"/>
                      <a:pt x="8" y="11"/>
                    </a:cubicBezTo>
                    <a:cubicBezTo>
                      <a:pt x="10" y="6"/>
                      <a:pt x="16" y="11"/>
                      <a:pt x="20" y="9"/>
                    </a:cubicBezTo>
                  </a:path>
                </a:pathLst>
              </a:custGeom>
              <a:solidFill>
                <a:srgbClr val="F9D470"/>
              </a:solidFill>
              <a:ln w="9525">
                <a:noFill/>
                <a:round/>
                <a:headEnd/>
                <a:tailEnd/>
              </a:ln>
            </p:spPr>
            <p:txBody>
              <a:bodyPr/>
              <a:lstStyle/>
              <a:p>
                <a:endParaRPr lang="zh-CN" altLang="en-US"/>
              </a:p>
            </p:txBody>
          </p:sp>
          <p:sp>
            <p:nvSpPr>
              <p:cNvPr id="520" name="Freeform 186"/>
              <p:cNvSpPr>
                <a:spLocks/>
              </p:cNvSpPr>
              <p:nvPr/>
            </p:nvSpPr>
            <p:spPr bwMode="auto">
              <a:xfrm>
                <a:off x="4591" y="904"/>
                <a:ext cx="19" cy="26"/>
              </a:xfrm>
              <a:custGeom>
                <a:avLst/>
                <a:gdLst/>
                <a:ahLst/>
                <a:cxnLst>
                  <a:cxn ang="0">
                    <a:pos x="8" y="0"/>
                  </a:cxn>
                  <a:cxn ang="0">
                    <a:pos x="6" y="13"/>
                  </a:cxn>
                  <a:cxn ang="0">
                    <a:pos x="0" y="10"/>
                  </a:cxn>
                  <a:cxn ang="0">
                    <a:pos x="4" y="2"/>
                  </a:cxn>
                </a:cxnLst>
                <a:rect l="0" t="0" r="r" b="b"/>
                <a:pathLst>
                  <a:path w="9" h="13">
                    <a:moveTo>
                      <a:pt x="8" y="0"/>
                    </a:moveTo>
                    <a:cubicBezTo>
                      <a:pt x="8" y="3"/>
                      <a:pt x="9" y="10"/>
                      <a:pt x="6" y="13"/>
                    </a:cubicBezTo>
                    <a:cubicBezTo>
                      <a:pt x="4" y="11"/>
                      <a:pt x="2" y="10"/>
                      <a:pt x="0" y="10"/>
                    </a:cubicBezTo>
                    <a:cubicBezTo>
                      <a:pt x="0" y="7"/>
                      <a:pt x="4" y="5"/>
                      <a:pt x="4" y="2"/>
                    </a:cubicBezTo>
                  </a:path>
                </a:pathLst>
              </a:custGeom>
              <a:solidFill>
                <a:srgbClr val="F9D470"/>
              </a:solidFill>
              <a:ln w="9525">
                <a:noFill/>
                <a:round/>
                <a:headEnd/>
                <a:tailEnd/>
              </a:ln>
            </p:spPr>
            <p:txBody>
              <a:bodyPr/>
              <a:lstStyle/>
              <a:p>
                <a:endParaRPr lang="zh-CN" altLang="en-US"/>
              </a:p>
            </p:txBody>
          </p:sp>
          <p:sp>
            <p:nvSpPr>
              <p:cNvPr id="521" name="Freeform 187"/>
              <p:cNvSpPr>
                <a:spLocks/>
              </p:cNvSpPr>
              <p:nvPr/>
            </p:nvSpPr>
            <p:spPr bwMode="auto">
              <a:xfrm>
                <a:off x="4496" y="858"/>
                <a:ext cx="109" cy="62"/>
              </a:xfrm>
              <a:custGeom>
                <a:avLst/>
                <a:gdLst/>
                <a:ahLst/>
                <a:cxnLst>
                  <a:cxn ang="0">
                    <a:pos x="2" y="20"/>
                  </a:cxn>
                  <a:cxn ang="0">
                    <a:pos x="1" y="28"/>
                  </a:cxn>
                  <a:cxn ang="0">
                    <a:pos x="10" y="26"/>
                  </a:cxn>
                  <a:cxn ang="0">
                    <a:pos x="31" y="21"/>
                  </a:cxn>
                  <a:cxn ang="0">
                    <a:pos x="50" y="16"/>
                  </a:cxn>
                  <a:cxn ang="0">
                    <a:pos x="52" y="10"/>
                  </a:cxn>
                  <a:cxn ang="0">
                    <a:pos x="53" y="0"/>
                  </a:cxn>
                  <a:cxn ang="0">
                    <a:pos x="44" y="8"/>
                  </a:cxn>
                  <a:cxn ang="0">
                    <a:pos x="32" y="15"/>
                  </a:cxn>
                  <a:cxn ang="0">
                    <a:pos x="24" y="16"/>
                  </a:cxn>
                  <a:cxn ang="0">
                    <a:pos x="17" y="20"/>
                  </a:cxn>
                  <a:cxn ang="0">
                    <a:pos x="5" y="17"/>
                  </a:cxn>
                  <a:cxn ang="0">
                    <a:pos x="6" y="16"/>
                  </a:cxn>
                </a:cxnLst>
                <a:rect l="0" t="0" r="r" b="b"/>
                <a:pathLst>
                  <a:path w="54" h="31">
                    <a:moveTo>
                      <a:pt x="2" y="20"/>
                    </a:moveTo>
                    <a:cubicBezTo>
                      <a:pt x="2" y="22"/>
                      <a:pt x="0" y="26"/>
                      <a:pt x="1" y="28"/>
                    </a:cubicBezTo>
                    <a:cubicBezTo>
                      <a:pt x="3" y="31"/>
                      <a:pt x="8" y="27"/>
                      <a:pt x="10" y="26"/>
                    </a:cubicBezTo>
                    <a:cubicBezTo>
                      <a:pt x="17" y="23"/>
                      <a:pt x="24" y="23"/>
                      <a:pt x="31" y="21"/>
                    </a:cubicBezTo>
                    <a:cubicBezTo>
                      <a:pt x="37" y="19"/>
                      <a:pt x="44" y="18"/>
                      <a:pt x="50" y="16"/>
                    </a:cubicBezTo>
                    <a:cubicBezTo>
                      <a:pt x="54" y="15"/>
                      <a:pt x="53" y="15"/>
                      <a:pt x="52" y="10"/>
                    </a:cubicBezTo>
                    <a:cubicBezTo>
                      <a:pt x="51" y="6"/>
                      <a:pt x="52" y="4"/>
                      <a:pt x="53" y="0"/>
                    </a:cubicBezTo>
                    <a:cubicBezTo>
                      <a:pt x="49" y="2"/>
                      <a:pt x="47" y="5"/>
                      <a:pt x="44" y="8"/>
                    </a:cubicBezTo>
                    <a:cubicBezTo>
                      <a:pt x="41" y="12"/>
                      <a:pt x="37" y="14"/>
                      <a:pt x="32" y="15"/>
                    </a:cubicBezTo>
                    <a:cubicBezTo>
                      <a:pt x="29" y="16"/>
                      <a:pt x="26" y="15"/>
                      <a:pt x="24" y="16"/>
                    </a:cubicBezTo>
                    <a:cubicBezTo>
                      <a:pt x="21" y="17"/>
                      <a:pt x="20" y="18"/>
                      <a:pt x="17" y="20"/>
                    </a:cubicBezTo>
                    <a:cubicBezTo>
                      <a:pt x="13" y="23"/>
                      <a:pt x="9" y="20"/>
                      <a:pt x="5" y="17"/>
                    </a:cubicBezTo>
                    <a:cubicBezTo>
                      <a:pt x="5" y="16"/>
                      <a:pt x="5" y="16"/>
                      <a:pt x="6" y="16"/>
                    </a:cubicBezTo>
                  </a:path>
                </a:pathLst>
              </a:custGeom>
              <a:solidFill>
                <a:srgbClr val="F9D470"/>
              </a:solidFill>
              <a:ln w="9525">
                <a:noFill/>
                <a:round/>
                <a:headEnd/>
                <a:tailEnd/>
              </a:ln>
            </p:spPr>
            <p:txBody>
              <a:bodyPr/>
              <a:lstStyle/>
              <a:p>
                <a:endParaRPr lang="zh-CN" altLang="en-US"/>
              </a:p>
            </p:txBody>
          </p:sp>
          <p:sp>
            <p:nvSpPr>
              <p:cNvPr id="522" name="Freeform 188"/>
              <p:cNvSpPr>
                <a:spLocks/>
              </p:cNvSpPr>
              <p:nvPr/>
            </p:nvSpPr>
            <p:spPr bwMode="auto">
              <a:xfrm>
                <a:off x="4565" y="764"/>
                <a:ext cx="141" cy="78"/>
              </a:xfrm>
              <a:custGeom>
                <a:avLst/>
                <a:gdLst/>
                <a:ahLst/>
                <a:cxnLst>
                  <a:cxn ang="0">
                    <a:pos x="8" y="26"/>
                  </a:cxn>
                  <a:cxn ang="0">
                    <a:pos x="3" y="37"/>
                  </a:cxn>
                  <a:cxn ang="0">
                    <a:pos x="13" y="34"/>
                  </a:cxn>
                  <a:cxn ang="0">
                    <a:pos x="36" y="25"/>
                  </a:cxn>
                  <a:cxn ang="0">
                    <a:pos x="56" y="16"/>
                  </a:cxn>
                  <a:cxn ang="0">
                    <a:pos x="64" y="12"/>
                  </a:cxn>
                  <a:cxn ang="0">
                    <a:pos x="70" y="0"/>
                  </a:cxn>
                  <a:cxn ang="0">
                    <a:pos x="45" y="17"/>
                  </a:cxn>
                  <a:cxn ang="0">
                    <a:pos x="12" y="26"/>
                  </a:cxn>
                  <a:cxn ang="0">
                    <a:pos x="12" y="24"/>
                  </a:cxn>
                </a:cxnLst>
                <a:rect l="0" t="0" r="r" b="b"/>
                <a:pathLst>
                  <a:path w="70" h="39">
                    <a:moveTo>
                      <a:pt x="8" y="26"/>
                    </a:moveTo>
                    <a:cubicBezTo>
                      <a:pt x="6" y="28"/>
                      <a:pt x="0" y="34"/>
                      <a:pt x="3" y="37"/>
                    </a:cubicBezTo>
                    <a:cubicBezTo>
                      <a:pt x="5" y="39"/>
                      <a:pt x="11" y="35"/>
                      <a:pt x="13" y="34"/>
                    </a:cubicBezTo>
                    <a:cubicBezTo>
                      <a:pt x="20" y="31"/>
                      <a:pt x="28" y="27"/>
                      <a:pt x="36" y="25"/>
                    </a:cubicBezTo>
                    <a:cubicBezTo>
                      <a:pt x="43" y="23"/>
                      <a:pt x="49" y="20"/>
                      <a:pt x="56" y="16"/>
                    </a:cubicBezTo>
                    <a:cubicBezTo>
                      <a:pt x="58" y="14"/>
                      <a:pt x="62" y="14"/>
                      <a:pt x="64" y="12"/>
                    </a:cubicBezTo>
                    <a:cubicBezTo>
                      <a:pt x="67" y="9"/>
                      <a:pt x="67" y="4"/>
                      <a:pt x="70" y="0"/>
                    </a:cubicBezTo>
                    <a:cubicBezTo>
                      <a:pt x="61" y="4"/>
                      <a:pt x="54" y="13"/>
                      <a:pt x="45" y="17"/>
                    </a:cubicBezTo>
                    <a:cubicBezTo>
                      <a:pt x="35" y="21"/>
                      <a:pt x="23" y="27"/>
                      <a:pt x="12" y="26"/>
                    </a:cubicBezTo>
                    <a:cubicBezTo>
                      <a:pt x="12" y="25"/>
                      <a:pt x="12" y="24"/>
                      <a:pt x="12" y="24"/>
                    </a:cubicBezTo>
                  </a:path>
                </a:pathLst>
              </a:custGeom>
              <a:solidFill>
                <a:srgbClr val="F9D470"/>
              </a:solidFill>
              <a:ln w="9525">
                <a:noFill/>
                <a:round/>
                <a:headEnd/>
                <a:tailEnd/>
              </a:ln>
            </p:spPr>
            <p:txBody>
              <a:bodyPr/>
              <a:lstStyle/>
              <a:p>
                <a:endParaRPr lang="zh-CN" altLang="en-US"/>
              </a:p>
            </p:txBody>
          </p:sp>
          <p:sp>
            <p:nvSpPr>
              <p:cNvPr id="523" name="Freeform 189"/>
              <p:cNvSpPr>
                <a:spLocks/>
              </p:cNvSpPr>
              <p:nvPr/>
            </p:nvSpPr>
            <p:spPr bwMode="auto">
              <a:xfrm>
                <a:off x="4706" y="742"/>
                <a:ext cx="79" cy="56"/>
              </a:xfrm>
              <a:custGeom>
                <a:avLst/>
                <a:gdLst/>
                <a:ahLst/>
                <a:cxnLst>
                  <a:cxn ang="0">
                    <a:pos x="5" y="15"/>
                  </a:cxn>
                  <a:cxn ang="0">
                    <a:pos x="7" y="28"/>
                  </a:cxn>
                  <a:cxn ang="0">
                    <a:pos x="17" y="25"/>
                  </a:cxn>
                  <a:cxn ang="0">
                    <a:pos x="28" y="23"/>
                  </a:cxn>
                  <a:cxn ang="0">
                    <a:pos x="32" y="23"/>
                  </a:cxn>
                  <a:cxn ang="0">
                    <a:pos x="35" y="25"/>
                  </a:cxn>
                  <a:cxn ang="0">
                    <a:pos x="37" y="19"/>
                  </a:cxn>
                  <a:cxn ang="0">
                    <a:pos x="33" y="3"/>
                  </a:cxn>
                  <a:cxn ang="0">
                    <a:pos x="27" y="16"/>
                  </a:cxn>
                  <a:cxn ang="0">
                    <a:pos x="16" y="18"/>
                  </a:cxn>
                  <a:cxn ang="0">
                    <a:pos x="6" y="15"/>
                  </a:cxn>
                </a:cxnLst>
                <a:rect l="0" t="0" r="r" b="b"/>
                <a:pathLst>
                  <a:path w="39" h="28">
                    <a:moveTo>
                      <a:pt x="5" y="15"/>
                    </a:moveTo>
                    <a:cubicBezTo>
                      <a:pt x="2" y="19"/>
                      <a:pt x="0" y="28"/>
                      <a:pt x="7" y="28"/>
                    </a:cubicBezTo>
                    <a:cubicBezTo>
                      <a:pt x="10" y="28"/>
                      <a:pt x="14" y="26"/>
                      <a:pt x="17" y="25"/>
                    </a:cubicBezTo>
                    <a:cubicBezTo>
                      <a:pt x="21" y="24"/>
                      <a:pt x="25" y="23"/>
                      <a:pt x="28" y="23"/>
                    </a:cubicBezTo>
                    <a:cubicBezTo>
                      <a:pt x="29" y="23"/>
                      <a:pt x="31" y="23"/>
                      <a:pt x="32" y="23"/>
                    </a:cubicBezTo>
                    <a:cubicBezTo>
                      <a:pt x="33" y="23"/>
                      <a:pt x="34" y="25"/>
                      <a:pt x="35" y="25"/>
                    </a:cubicBezTo>
                    <a:cubicBezTo>
                      <a:pt x="39" y="26"/>
                      <a:pt x="39" y="23"/>
                      <a:pt x="37" y="19"/>
                    </a:cubicBezTo>
                    <a:cubicBezTo>
                      <a:pt x="34" y="14"/>
                      <a:pt x="29" y="9"/>
                      <a:pt x="33" y="3"/>
                    </a:cubicBezTo>
                    <a:cubicBezTo>
                      <a:pt x="28" y="0"/>
                      <a:pt x="30" y="14"/>
                      <a:pt x="27" y="16"/>
                    </a:cubicBezTo>
                    <a:cubicBezTo>
                      <a:pt x="25" y="18"/>
                      <a:pt x="19" y="17"/>
                      <a:pt x="16" y="18"/>
                    </a:cubicBezTo>
                    <a:cubicBezTo>
                      <a:pt x="11" y="19"/>
                      <a:pt x="10" y="19"/>
                      <a:pt x="6" y="15"/>
                    </a:cubicBezTo>
                  </a:path>
                </a:pathLst>
              </a:custGeom>
              <a:solidFill>
                <a:srgbClr val="F9D470"/>
              </a:solidFill>
              <a:ln w="9525">
                <a:noFill/>
                <a:round/>
                <a:headEnd/>
                <a:tailEnd/>
              </a:ln>
            </p:spPr>
            <p:txBody>
              <a:bodyPr/>
              <a:lstStyle/>
              <a:p>
                <a:endParaRPr lang="zh-CN" altLang="en-US"/>
              </a:p>
            </p:txBody>
          </p:sp>
          <p:sp>
            <p:nvSpPr>
              <p:cNvPr id="524" name="Freeform 190"/>
              <p:cNvSpPr>
                <a:spLocks/>
              </p:cNvSpPr>
              <p:nvPr/>
            </p:nvSpPr>
            <p:spPr bwMode="auto">
              <a:xfrm>
                <a:off x="4799" y="782"/>
                <a:ext cx="26" cy="18"/>
              </a:xfrm>
              <a:custGeom>
                <a:avLst/>
                <a:gdLst/>
                <a:ahLst/>
                <a:cxnLst>
                  <a:cxn ang="0">
                    <a:pos x="2" y="0"/>
                  </a:cxn>
                  <a:cxn ang="0">
                    <a:pos x="1" y="7"/>
                  </a:cxn>
                  <a:cxn ang="0">
                    <a:pos x="10" y="9"/>
                  </a:cxn>
                  <a:cxn ang="0">
                    <a:pos x="9" y="4"/>
                  </a:cxn>
                  <a:cxn ang="0">
                    <a:pos x="4" y="0"/>
                  </a:cxn>
                </a:cxnLst>
                <a:rect l="0" t="0" r="r" b="b"/>
                <a:pathLst>
                  <a:path w="13" h="9">
                    <a:moveTo>
                      <a:pt x="2" y="0"/>
                    </a:moveTo>
                    <a:cubicBezTo>
                      <a:pt x="1" y="2"/>
                      <a:pt x="0" y="6"/>
                      <a:pt x="1" y="7"/>
                    </a:cubicBezTo>
                    <a:cubicBezTo>
                      <a:pt x="2" y="8"/>
                      <a:pt x="9" y="9"/>
                      <a:pt x="10" y="9"/>
                    </a:cubicBezTo>
                    <a:cubicBezTo>
                      <a:pt x="13" y="7"/>
                      <a:pt x="11" y="5"/>
                      <a:pt x="9" y="4"/>
                    </a:cubicBezTo>
                    <a:cubicBezTo>
                      <a:pt x="7" y="3"/>
                      <a:pt x="2" y="4"/>
                      <a:pt x="4" y="0"/>
                    </a:cubicBezTo>
                  </a:path>
                </a:pathLst>
              </a:custGeom>
              <a:solidFill>
                <a:srgbClr val="F9D470"/>
              </a:solidFill>
              <a:ln w="9525">
                <a:noFill/>
                <a:round/>
                <a:headEnd/>
                <a:tailEnd/>
              </a:ln>
            </p:spPr>
            <p:txBody>
              <a:bodyPr/>
              <a:lstStyle/>
              <a:p>
                <a:endParaRPr lang="zh-CN" altLang="en-US"/>
              </a:p>
            </p:txBody>
          </p:sp>
          <p:sp>
            <p:nvSpPr>
              <p:cNvPr id="525" name="Freeform 191"/>
              <p:cNvSpPr>
                <a:spLocks/>
              </p:cNvSpPr>
              <p:nvPr/>
            </p:nvSpPr>
            <p:spPr bwMode="auto">
              <a:xfrm>
                <a:off x="4801" y="820"/>
                <a:ext cx="47" cy="50"/>
              </a:xfrm>
              <a:custGeom>
                <a:avLst/>
                <a:gdLst/>
                <a:ahLst/>
                <a:cxnLst>
                  <a:cxn ang="0">
                    <a:pos x="0" y="2"/>
                  </a:cxn>
                  <a:cxn ang="0">
                    <a:pos x="7" y="9"/>
                  </a:cxn>
                  <a:cxn ang="0">
                    <a:pos x="13" y="17"/>
                  </a:cxn>
                  <a:cxn ang="0">
                    <a:pos x="23" y="5"/>
                  </a:cxn>
                  <a:cxn ang="0">
                    <a:pos x="18" y="7"/>
                  </a:cxn>
                  <a:cxn ang="0">
                    <a:pos x="14" y="12"/>
                  </a:cxn>
                  <a:cxn ang="0">
                    <a:pos x="0" y="2"/>
                  </a:cxn>
                </a:cxnLst>
                <a:rect l="0" t="0" r="r" b="b"/>
                <a:pathLst>
                  <a:path w="23" h="25">
                    <a:moveTo>
                      <a:pt x="0" y="2"/>
                    </a:moveTo>
                    <a:cubicBezTo>
                      <a:pt x="2" y="5"/>
                      <a:pt x="5" y="6"/>
                      <a:pt x="7" y="9"/>
                    </a:cubicBezTo>
                    <a:cubicBezTo>
                      <a:pt x="9" y="12"/>
                      <a:pt x="11" y="15"/>
                      <a:pt x="13" y="17"/>
                    </a:cubicBezTo>
                    <a:cubicBezTo>
                      <a:pt x="20" y="25"/>
                      <a:pt x="22" y="10"/>
                      <a:pt x="23" y="5"/>
                    </a:cubicBezTo>
                    <a:cubicBezTo>
                      <a:pt x="21" y="5"/>
                      <a:pt x="20" y="6"/>
                      <a:pt x="18" y="7"/>
                    </a:cubicBezTo>
                    <a:cubicBezTo>
                      <a:pt x="17" y="8"/>
                      <a:pt x="15" y="12"/>
                      <a:pt x="14" y="12"/>
                    </a:cubicBezTo>
                    <a:cubicBezTo>
                      <a:pt x="10" y="12"/>
                      <a:pt x="6" y="0"/>
                      <a:pt x="0" y="2"/>
                    </a:cubicBezTo>
                  </a:path>
                </a:pathLst>
              </a:custGeom>
              <a:solidFill>
                <a:srgbClr val="F9D470"/>
              </a:solidFill>
              <a:ln w="9525">
                <a:noFill/>
                <a:round/>
                <a:headEnd/>
                <a:tailEnd/>
              </a:ln>
            </p:spPr>
            <p:txBody>
              <a:bodyPr/>
              <a:lstStyle/>
              <a:p>
                <a:endParaRPr lang="zh-CN" altLang="en-US"/>
              </a:p>
            </p:txBody>
          </p:sp>
          <p:sp>
            <p:nvSpPr>
              <p:cNvPr id="526" name="Freeform 192"/>
              <p:cNvSpPr>
                <a:spLocks/>
              </p:cNvSpPr>
              <p:nvPr/>
            </p:nvSpPr>
            <p:spPr bwMode="auto">
              <a:xfrm>
                <a:off x="4605" y="916"/>
                <a:ext cx="65" cy="34"/>
              </a:xfrm>
              <a:custGeom>
                <a:avLst/>
                <a:gdLst/>
                <a:ahLst/>
                <a:cxnLst>
                  <a:cxn ang="0">
                    <a:pos x="2" y="9"/>
                  </a:cxn>
                  <a:cxn ang="0">
                    <a:pos x="7" y="17"/>
                  </a:cxn>
                  <a:cxn ang="0">
                    <a:pos x="17" y="8"/>
                  </a:cxn>
                  <a:cxn ang="0">
                    <a:pos x="32" y="14"/>
                  </a:cxn>
                  <a:cxn ang="0">
                    <a:pos x="26" y="1"/>
                  </a:cxn>
                  <a:cxn ang="0">
                    <a:pos x="13" y="5"/>
                  </a:cxn>
                  <a:cxn ang="0">
                    <a:pos x="4" y="8"/>
                  </a:cxn>
                  <a:cxn ang="0">
                    <a:pos x="0" y="1"/>
                  </a:cxn>
                </a:cxnLst>
                <a:rect l="0" t="0" r="r" b="b"/>
                <a:pathLst>
                  <a:path w="32" h="17">
                    <a:moveTo>
                      <a:pt x="2" y="9"/>
                    </a:moveTo>
                    <a:cubicBezTo>
                      <a:pt x="5" y="10"/>
                      <a:pt x="6" y="14"/>
                      <a:pt x="7" y="17"/>
                    </a:cubicBezTo>
                    <a:cubicBezTo>
                      <a:pt x="10" y="12"/>
                      <a:pt x="12" y="10"/>
                      <a:pt x="17" y="8"/>
                    </a:cubicBezTo>
                    <a:cubicBezTo>
                      <a:pt x="24" y="7"/>
                      <a:pt x="29" y="8"/>
                      <a:pt x="32" y="14"/>
                    </a:cubicBezTo>
                    <a:cubicBezTo>
                      <a:pt x="32" y="10"/>
                      <a:pt x="31" y="2"/>
                      <a:pt x="26" y="1"/>
                    </a:cubicBezTo>
                    <a:cubicBezTo>
                      <a:pt x="22" y="0"/>
                      <a:pt x="17" y="3"/>
                      <a:pt x="13" y="5"/>
                    </a:cubicBezTo>
                    <a:cubicBezTo>
                      <a:pt x="11" y="6"/>
                      <a:pt x="7" y="10"/>
                      <a:pt x="4" y="8"/>
                    </a:cubicBezTo>
                    <a:cubicBezTo>
                      <a:pt x="2" y="7"/>
                      <a:pt x="0" y="3"/>
                      <a:pt x="0" y="1"/>
                    </a:cubicBezTo>
                  </a:path>
                </a:pathLst>
              </a:custGeom>
              <a:solidFill>
                <a:srgbClr val="F9D470"/>
              </a:solidFill>
              <a:ln w="9525">
                <a:noFill/>
                <a:round/>
                <a:headEnd/>
                <a:tailEnd/>
              </a:ln>
            </p:spPr>
            <p:txBody>
              <a:bodyPr/>
              <a:lstStyle/>
              <a:p>
                <a:endParaRPr lang="zh-CN" altLang="en-US"/>
              </a:p>
            </p:txBody>
          </p:sp>
          <p:sp>
            <p:nvSpPr>
              <p:cNvPr id="527" name="Freeform 193"/>
              <p:cNvSpPr>
                <a:spLocks/>
              </p:cNvSpPr>
              <p:nvPr/>
            </p:nvSpPr>
            <p:spPr bwMode="auto">
              <a:xfrm>
                <a:off x="4803" y="748"/>
                <a:ext cx="61" cy="56"/>
              </a:xfrm>
              <a:custGeom>
                <a:avLst/>
                <a:gdLst/>
                <a:ahLst/>
                <a:cxnLst>
                  <a:cxn ang="0">
                    <a:pos x="0" y="1"/>
                  </a:cxn>
                  <a:cxn ang="0">
                    <a:pos x="15" y="9"/>
                  </a:cxn>
                  <a:cxn ang="0">
                    <a:pos x="22" y="19"/>
                  </a:cxn>
                  <a:cxn ang="0">
                    <a:pos x="29" y="22"/>
                  </a:cxn>
                  <a:cxn ang="0">
                    <a:pos x="28" y="14"/>
                  </a:cxn>
                  <a:cxn ang="0">
                    <a:pos x="29" y="1"/>
                  </a:cxn>
                  <a:cxn ang="0">
                    <a:pos x="24" y="12"/>
                  </a:cxn>
                  <a:cxn ang="0">
                    <a:pos x="5" y="2"/>
                  </a:cxn>
                </a:cxnLst>
                <a:rect l="0" t="0" r="r" b="b"/>
                <a:pathLst>
                  <a:path w="30" h="28">
                    <a:moveTo>
                      <a:pt x="0" y="1"/>
                    </a:moveTo>
                    <a:cubicBezTo>
                      <a:pt x="6" y="3"/>
                      <a:pt x="10" y="4"/>
                      <a:pt x="15" y="9"/>
                    </a:cubicBezTo>
                    <a:cubicBezTo>
                      <a:pt x="17" y="12"/>
                      <a:pt x="19" y="16"/>
                      <a:pt x="22" y="19"/>
                    </a:cubicBezTo>
                    <a:cubicBezTo>
                      <a:pt x="23" y="22"/>
                      <a:pt x="28" y="28"/>
                      <a:pt x="29" y="22"/>
                    </a:cubicBezTo>
                    <a:cubicBezTo>
                      <a:pt x="30" y="20"/>
                      <a:pt x="28" y="17"/>
                      <a:pt x="28" y="14"/>
                    </a:cubicBezTo>
                    <a:cubicBezTo>
                      <a:pt x="29" y="10"/>
                      <a:pt x="29" y="6"/>
                      <a:pt x="29" y="1"/>
                    </a:cubicBezTo>
                    <a:cubicBezTo>
                      <a:pt x="26" y="3"/>
                      <a:pt x="27" y="9"/>
                      <a:pt x="24" y="12"/>
                    </a:cubicBezTo>
                    <a:cubicBezTo>
                      <a:pt x="19" y="10"/>
                      <a:pt x="12" y="0"/>
                      <a:pt x="5" y="2"/>
                    </a:cubicBezTo>
                  </a:path>
                </a:pathLst>
              </a:custGeom>
              <a:solidFill>
                <a:srgbClr val="F9D470"/>
              </a:solidFill>
              <a:ln w="9525">
                <a:noFill/>
                <a:round/>
                <a:headEnd/>
                <a:tailEnd/>
              </a:ln>
            </p:spPr>
            <p:txBody>
              <a:bodyPr/>
              <a:lstStyle/>
              <a:p>
                <a:endParaRPr lang="zh-CN" altLang="en-US"/>
              </a:p>
            </p:txBody>
          </p:sp>
          <p:sp>
            <p:nvSpPr>
              <p:cNvPr id="528" name="Freeform 194"/>
              <p:cNvSpPr>
                <a:spLocks/>
              </p:cNvSpPr>
              <p:nvPr/>
            </p:nvSpPr>
            <p:spPr bwMode="auto">
              <a:xfrm>
                <a:off x="4801" y="700"/>
                <a:ext cx="35" cy="28"/>
              </a:xfrm>
              <a:custGeom>
                <a:avLst/>
                <a:gdLst/>
                <a:ahLst/>
                <a:cxnLst>
                  <a:cxn ang="0">
                    <a:pos x="0" y="0"/>
                  </a:cxn>
                  <a:cxn ang="0">
                    <a:pos x="12" y="9"/>
                  </a:cxn>
                  <a:cxn ang="0">
                    <a:pos x="4" y="3"/>
                  </a:cxn>
                </a:cxnLst>
                <a:rect l="0" t="0" r="r" b="b"/>
                <a:pathLst>
                  <a:path w="17" h="14">
                    <a:moveTo>
                      <a:pt x="0" y="0"/>
                    </a:moveTo>
                    <a:cubicBezTo>
                      <a:pt x="2" y="3"/>
                      <a:pt x="6" y="14"/>
                      <a:pt x="12" y="9"/>
                    </a:cubicBezTo>
                    <a:cubicBezTo>
                      <a:pt x="17" y="5"/>
                      <a:pt x="5" y="4"/>
                      <a:pt x="4" y="3"/>
                    </a:cubicBezTo>
                  </a:path>
                </a:pathLst>
              </a:custGeom>
              <a:solidFill>
                <a:srgbClr val="F9D470"/>
              </a:solidFill>
              <a:ln w="9525">
                <a:noFill/>
                <a:round/>
                <a:headEnd/>
                <a:tailEnd/>
              </a:ln>
            </p:spPr>
            <p:txBody>
              <a:bodyPr/>
              <a:lstStyle/>
              <a:p>
                <a:endParaRPr lang="zh-CN" altLang="en-US"/>
              </a:p>
            </p:txBody>
          </p:sp>
          <p:sp>
            <p:nvSpPr>
              <p:cNvPr id="529" name="Freeform 195"/>
              <p:cNvSpPr>
                <a:spLocks/>
              </p:cNvSpPr>
              <p:nvPr/>
            </p:nvSpPr>
            <p:spPr bwMode="auto">
              <a:xfrm>
                <a:off x="4813" y="631"/>
                <a:ext cx="35" cy="29"/>
              </a:xfrm>
              <a:custGeom>
                <a:avLst/>
                <a:gdLst/>
                <a:ahLst/>
                <a:cxnLst>
                  <a:cxn ang="0">
                    <a:pos x="0" y="4"/>
                  </a:cxn>
                  <a:cxn ang="0">
                    <a:pos x="6" y="10"/>
                  </a:cxn>
                  <a:cxn ang="0">
                    <a:pos x="11" y="12"/>
                  </a:cxn>
                  <a:cxn ang="0">
                    <a:pos x="6" y="5"/>
                  </a:cxn>
                </a:cxnLst>
                <a:rect l="0" t="0" r="r" b="b"/>
                <a:pathLst>
                  <a:path w="17" h="14">
                    <a:moveTo>
                      <a:pt x="0" y="4"/>
                    </a:moveTo>
                    <a:cubicBezTo>
                      <a:pt x="2" y="6"/>
                      <a:pt x="4" y="7"/>
                      <a:pt x="6" y="10"/>
                    </a:cubicBezTo>
                    <a:cubicBezTo>
                      <a:pt x="8" y="12"/>
                      <a:pt x="8" y="14"/>
                      <a:pt x="11" y="12"/>
                    </a:cubicBezTo>
                    <a:cubicBezTo>
                      <a:pt x="17" y="8"/>
                      <a:pt x="11" y="0"/>
                      <a:pt x="6" y="5"/>
                    </a:cubicBezTo>
                  </a:path>
                </a:pathLst>
              </a:custGeom>
              <a:solidFill>
                <a:srgbClr val="F9D470"/>
              </a:solidFill>
              <a:ln w="9525">
                <a:noFill/>
                <a:round/>
                <a:headEnd/>
                <a:tailEnd/>
              </a:ln>
            </p:spPr>
            <p:txBody>
              <a:bodyPr/>
              <a:lstStyle/>
              <a:p>
                <a:endParaRPr lang="zh-CN" altLang="en-US"/>
              </a:p>
            </p:txBody>
          </p:sp>
          <p:sp>
            <p:nvSpPr>
              <p:cNvPr id="530" name="Freeform 196"/>
              <p:cNvSpPr>
                <a:spLocks/>
              </p:cNvSpPr>
              <p:nvPr/>
            </p:nvSpPr>
            <p:spPr bwMode="auto">
              <a:xfrm>
                <a:off x="4821" y="678"/>
                <a:ext cx="55" cy="46"/>
              </a:xfrm>
              <a:custGeom>
                <a:avLst/>
                <a:gdLst/>
                <a:ahLst/>
                <a:cxnLst>
                  <a:cxn ang="0">
                    <a:pos x="0" y="4"/>
                  </a:cxn>
                  <a:cxn ang="0">
                    <a:pos x="14" y="15"/>
                  </a:cxn>
                  <a:cxn ang="0">
                    <a:pos x="25" y="22"/>
                  </a:cxn>
                  <a:cxn ang="0">
                    <a:pos x="24" y="0"/>
                  </a:cxn>
                  <a:cxn ang="0">
                    <a:pos x="20" y="13"/>
                  </a:cxn>
                  <a:cxn ang="0">
                    <a:pos x="13" y="7"/>
                  </a:cxn>
                  <a:cxn ang="0">
                    <a:pos x="1" y="3"/>
                  </a:cxn>
                </a:cxnLst>
                <a:rect l="0" t="0" r="r" b="b"/>
                <a:pathLst>
                  <a:path w="27" h="23">
                    <a:moveTo>
                      <a:pt x="0" y="4"/>
                    </a:moveTo>
                    <a:cubicBezTo>
                      <a:pt x="6" y="5"/>
                      <a:pt x="11" y="11"/>
                      <a:pt x="14" y="15"/>
                    </a:cubicBezTo>
                    <a:cubicBezTo>
                      <a:pt x="17" y="18"/>
                      <a:pt x="22" y="23"/>
                      <a:pt x="25" y="22"/>
                    </a:cubicBezTo>
                    <a:cubicBezTo>
                      <a:pt x="27" y="18"/>
                      <a:pt x="27" y="4"/>
                      <a:pt x="24" y="0"/>
                    </a:cubicBezTo>
                    <a:cubicBezTo>
                      <a:pt x="22" y="4"/>
                      <a:pt x="24" y="10"/>
                      <a:pt x="20" y="13"/>
                    </a:cubicBezTo>
                    <a:cubicBezTo>
                      <a:pt x="18" y="11"/>
                      <a:pt x="16" y="8"/>
                      <a:pt x="13" y="7"/>
                    </a:cubicBezTo>
                    <a:cubicBezTo>
                      <a:pt x="9" y="5"/>
                      <a:pt x="5" y="4"/>
                      <a:pt x="1" y="3"/>
                    </a:cubicBezTo>
                  </a:path>
                </a:pathLst>
              </a:custGeom>
              <a:solidFill>
                <a:srgbClr val="F9D470"/>
              </a:solidFill>
              <a:ln w="9525">
                <a:noFill/>
                <a:round/>
                <a:headEnd/>
                <a:tailEnd/>
              </a:ln>
            </p:spPr>
            <p:txBody>
              <a:bodyPr/>
              <a:lstStyle/>
              <a:p>
                <a:endParaRPr lang="zh-CN" altLang="en-US"/>
              </a:p>
            </p:txBody>
          </p:sp>
          <p:sp>
            <p:nvSpPr>
              <p:cNvPr id="531" name="Freeform 197"/>
              <p:cNvSpPr>
                <a:spLocks/>
              </p:cNvSpPr>
              <p:nvPr/>
            </p:nvSpPr>
            <p:spPr bwMode="auto">
              <a:xfrm>
                <a:off x="4848" y="605"/>
                <a:ext cx="42" cy="43"/>
              </a:xfrm>
              <a:custGeom>
                <a:avLst/>
                <a:gdLst/>
                <a:ahLst/>
                <a:cxnLst>
                  <a:cxn ang="0">
                    <a:pos x="0" y="8"/>
                  </a:cxn>
                  <a:cxn ang="0">
                    <a:pos x="8" y="14"/>
                  </a:cxn>
                  <a:cxn ang="0">
                    <a:pos x="15" y="19"/>
                  </a:cxn>
                  <a:cxn ang="0">
                    <a:pos x="13" y="0"/>
                  </a:cxn>
                  <a:cxn ang="0">
                    <a:pos x="13" y="11"/>
                  </a:cxn>
                  <a:cxn ang="0">
                    <a:pos x="1" y="10"/>
                  </a:cxn>
                </a:cxnLst>
                <a:rect l="0" t="0" r="r" b="b"/>
                <a:pathLst>
                  <a:path w="21" h="21">
                    <a:moveTo>
                      <a:pt x="0" y="8"/>
                    </a:moveTo>
                    <a:cubicBezTo>
                      <a:pt x="3" y="9"/>
                      <a:pt x="5" y="11"/>
                      <a:pt x="8" y="14"/>
                    </a:cubicBezTo>
                    <a:cubicBezTo>
                      <a:pt x="9" y="15"/>
                      <a:pt x="12" y="19"/>
                      <a:pt x="15" y="19"/>
                    </a:cubicBezTo>
                    <a:cubicBezTo>
                      <a:pt x="21" y="21"/>
                      <a:pt x="17" y="2"/>
                      <a:pt x="13" y="0"/>
                    </a:cubicBezTo>
                    <a:cubicBezTo>
                      <a:pt x="13" y="2"/>
                      <a:pt x="16" y="10"/>
                      <a:pt x="13" y="11"/>
                    </a:cubicBezTo>
                    <a:cubicBezTo>
                      <a:pt x="10" y="13"/>
                      <a:pt x="5" y="9"/>
                      <a:pt x="1" y="10"/>
                    </a:cubicBezTo>
                  </a:path>
                </a:pathLst>
              </a:custGeom>
              <a:solidFill>
                <a:srgbClr val="F9D470"/>
              </a:solidFill>
              <a:ln w="9525">
                <a:noFill/>
                <a:round/>
                <a:headEnd/>
                <a:tailEnd/>
              </a:ln>
            </p:spPr>
            <p:txBody>
              <a:bodyPr/>
              <a:lstStyle/>
              <a:p>
                <a:endParaRPr lang="zh-CN" altLang="en-US"/>
              </a:p>
            </p:txBody>
          </p:sp>
          <p:sp>
            <p:nvSpPr>
              <p:cNvPr id="532" name="Freeform 198"/>
              <p:cNvSpPr>
                <a:spLocks/>
              </p:cNvSpPr>
              <p:nvPr/>
            </p:nvSpPr>
            <p:spPr bwMode="auto">
              <a:xfrm>
                <a:off x="4813" y="579"/>
                <a:ext cx="23" cy="24"/>
              </a:xfrm>
              <a:custGeom>
                <a:avLst/>
                <a:gdLst/>
                <a:ahLst/>
                <a:cxnLst>
                  <a:cxn ang="0">
                    <a:pos x="0" y="0"/>
                  </a:cxn>
                  <a:cxn ang="0">
                    <a:pos x="7" y="9"/>
                  </a:cxn>
                  <a:cxn ang="0">
                    <a:pos x="5" y="2"/>
                  </a:cxn>
                </a:cxnLst>
                <a:rect l="0" t="0" r="r" b="b"/>
                <a:pathLst>
                  <a:path w="11" h="12">
                    <a:moveTo>
                      <a:pt x="0" y="0"/>
                    </a:moveTo>
                    <a:cubicBezTo>
                      <a:pt x="0" y="4"/>
                      <a:pt x="2" y="12"/>
                      <a:pt x="7" y="9"/>
                    </a:cubicBezTo>
                    <a:cubicBezTo>
                      <a:pt x="11" y="7"/>
                      <a:pt x="10" y="1"/>
                      <a:pt x="5" y="2"/>
                    </a:cubicBezTo>
                  </a:path>
                </a:pathLst>
              </a:custGeom>
              <a:solidFill>
                <a:srgbClr val="F9D470"/>
              </a:solidFill>
              <a:ln w="9525">
                <a:noFill/>
                <a:round/>
                <a:headEnd/>
                <a:tailEnd/>
              </a:ln>
            </p:spPr>
            <p:txBody>
              <a:bodyPr/>
              <a:lstStyle/>
              <a:p>
                <a:endParaRPr lang="zh-CN" altLang="en-US"/>
              </a:p>
            </p:txBody>
          </p:sp>
          <p:sp>
            <p:nvSpPr>
              <p:cNvPr id="533" name="Freeform 199"/>
              <p:cNvSpPr>
                <a:spLocks/>
              </p:cNvSpPr>
              <p:nvPr/>
            </p:nvSpPr>
            <p:spPr bwMode="auto">
              <a:xfrm>
                <a:off x="4840" y="505"/>
                <a:ext cx="36" cy="62"/>
              </a:xfrm>
              <a:custGeom>
                <a:avLst/>
                <a:gdLst/>
                <a:ahLst/>
                <a:cxnLst>
                  <a:cxn ang="0">
                    <a:pos x="1" y="9"/>
                  </a:cxn>
                  <a:cxn ang="0">
                    <a:pos x="0" y="23"/>
                  </a:cxn>
                  <a:cxn ang="0">
                    <a:pos x="11" y="26"/>
                  </a:cxn>
                  <a:cxn ang="0">
                    <a:pos x="18" y="30"/>
                  </a:cxn>
                  <a:cxn ang="0">
                    <a:pos x="14" y="15"/>
                  </a:cxn>
                  <a:cxn ang="0">
                    <a:pos x="10" y="0"/>
                  </a:cxn>
                  <a:cxn ang="0">
                    <a:pos x="11" y="17"/>
                  </a:cxn>
                  <a:cxn ang="0">
                    <a:pos x="4" y="20"/>
                  </a:cxn>
                </a:cxnLst>
                <a:rect l="0" t="0" r="r" b="b"/>
                <a:pathLst>
                  <a:path w="18" h="31">
                    <a:moveTo>
                      <a:pt x="1" y="9"/>
                    </a:moveTo>
                    <a:cubicBezTo>
                      <a:pt x="1" y="14"/>
                      <a:pt x="1" y="18"/>
                      <a:pt x="0" y="23"/>
                    </a:cubicBezTo>
                    <a:cubicBezTo>
                      <a:pt x="4" y="24"/>
                      <a:pt x="7" y="24"/>
                      <a:pt x="11" y="26"/>
                    </a:cubicBezTo>
                    <a:cubicBezTo>
                      <a:pt x="13" y="28"/>
                      <a:pt x="16" y="31"/>
                      <a:pt x="18" y="30"/>
                    </a:cubicBezTo>
                    <a:cubicBezTo>
                      <a:pt x="17" y="24"/>
                      <a:pt x="16" y="20"/>
                      <a:pt x="14" y="15"/>
                    </a:cubicBezTo>
                    <a:cubicBezTo>
                      <a:pt x="12" y="10"/>
                      <a:pt x="13" y="4"/>
                      <a:pt x="10" y="0"/>
                    </a:cubicBezTo>
                    <a:cubicBezTo>
                      <a:pt x="8" y="5"/>
                      <a:pt x="12" y="12"/>
                      <a:pt x="11" y="17"/>
                    </a:cubicBezTo>
                    <a:cubicBezTo>
                      <a:pt x="10" y="21"/>
                      <a:pt x="8" y="21"/>
                      <a:pt x="4" y="20"/>
                    </a:cubicBezTo>
                  </a:path>
                </a:pathLst>
              </a:custGeom>
              <a:solidFill>
                <a:srgbClr val="F9D470"/>
              </a:solidFill>
              <a:ln w="9525">
                <a:noFill/>
                <a:round/>
                <a:headEnd/>
                <a:tailEnd/>
              </a:ln>
            </p:spPr>
            <p:txBody>
              <a:bodyPr/>
              <a:lstStyle/>
              <a:p>
                <a:endParaRPr lang="zh-CN" altLang="en-US"/>
              </a:p>
            </p:txBody>
          </p:sp>
          <p:sp>
            <p:nvSpPr>
              <p:cNvPr id="534" name="Freeform 200"/>
              <p:cNvSpPr>
                <a:spLocks/>
              </p:cNvSpPr>
              <p:nvPr/>
            </p:nvSpPr>
            <p:spPr bwMode="auto">
              <a:xfrm>
                <a:off x="4783" y="513"/>
                <a:ext cx="36" cy="22"/>
              </a:xfrm>
              <a:custGeom>
                <a:avLst/>
                <a:gdLst/>
                <a:ahLst/>
                <a:cxnLst>
                  <a:cxn ang="0">
                    <a:pos x="6" y="0"/>
                  </a:cxn>
                  <a:cxn ang="0">
                    <a:pos x="15" y="1"/>
                  </a:cxn>
                </a:cxnLst>
                <a:rect l="0" t="0" r="r" b="b"/>
                <a:pathLst>
                  <a:path w="18" h="11">
                    <a:moveTo>
                      <a:pt x="6" y="0"/>
                    </a:moveTo>
                    <a:cubicBezTo>
                      <a:pt x="0" y="7"/>
                      <a:pt x="18" y="11"/>
                      <a:pt x="15" y="1"/>
                    </a:cubicBezTo>
                  </a:path>
                </a:pathLst>
              </a:custGeom>
              <a:solidFill>
                <a:srgbClr val="F9D470"/>
              </a:solidFill>
              <a:ln w="9525">
                <a:noFill/>
                <a:round/>
                <a:headEnd/>
                <a:tailEnd/>
              </a:ln>
            </p:spPr>
            <p:txBody>
              <a:bodyPr/>
              <a:lstStyle/>
              <a:p>
                <a:endParaRPr lang="zh-CN" altLang="en-US"/>
              </a:p>
            </p:txBody>
          </p:sp>
          <p:sp>
            <p:nvSpPr>
              <p:cNvPr id="535" name="Freeform 201"/>
              <p:cNvSpPr>
                <a:spLocks/>
              </p:cNvSpPr>
              <p:nvPr/>
            </p:nvSpPr>
            <p:spPr bwMode="auto">
              <a:xfrm>
                <a:off x="4773" y="555"/>
                <a:ext cx="30" cy="48"/>
              </a:xfrm>
              <a:custGeom>
                <a:avLst/>
                <a:gdLst/>
                <a:ahLst/>
                <a:cxnLst>
                  <a:cxn ang="0">
                    <a:pos x="0" y="0"/>
                  </a:cxn>
                  <a:cxn ang="0">
                    <a:pos x="10" y="3"/>
                  </a:cxn>
                  <a:cxn ang="0">
                    <a:pos x="14" y="15"/>
                  </a:cxn>
                  <a:cxn ang="0">
                    <a:pos x="11" y="21"/>
                  </a:cxn>
                  <a:cxn ang="0">
                    <a:pos x="8" y="23"/>
                  </a:cxn>
                  <a:cxn ang="0">
                    <a:pos x="0" y="24"/>
                  </a:cxn>
                  <a:cxn ang="0">
                    <a:pos x="8" y="15"/>
                  </a:cxn>
                  <a:cxn ang="0">
                    <a:pos x="2" y="2"/>
                  </a:cxn>
                </a:cxnLst>
                <a:rect l="0" t="0" r="r" b="b"/>
                <a:pathLst>
                  <a:path w="15" h="24">
                    <a:moveTo>
                      <a:pt x="0" y="0"/>
                    </a:moveTo>
                    <a:cubicBezTo>
                      <a:pt x="4" y="2"/>
                      <a:pt x="7" y="0"/>
                      <a:pt x="10" y="3"/>
                    </a:cubicBezTo>
                    <a:cubicBezTo>
                      <a:pt x="13" y="6"/>
                      <a:pt x="13" y="11"/>
                      <a:pt x="14" y="15"/>
                    </a:cubicBezTo>
                    <a:cubicBezTo>
                      <a:pt x="15" y="20"/>
                      <a:pt x="14" y="19"/>
                      <a:pt x="11" y="21"/>
                    </a:cubicBezTo>
                    <a:cubicBezTo>
                      <a:pt x="10" y="21"/>
                      <a:pt x="9" y="23"/>
                      <a:pt x="8" y="23"/>
                    </a:cubicBezTo>
                    <a:cubicBezTo>
                      <a:pt x="5" y="24"/>
                      <a:pt x="3" y="23"/>
                      <a:pt x="0" y="24"/>
                    </a:cubicBezTo>
                    <a:cubicBezTo>
                      <a:pt x="2" y="22"/>
                      <a:pt x="7" y="18"/>
                      <a:pt x="8" y="15"/>
                    </a:cubicBezTo>
                    <a:cubicBezTo>
                      <a:pt x="10" y="8"/>
                      <a:pt x="3" y="8"/>
                      <a:pt x="2" y="2"/>
                    </a:cubicBezTo>
                  </a:path>
                </a:pathLst>
              </a:custGeom>
              <a:solidFill>
                <a:srgbClr val="F9D470"/>
              </a:solidFill>
              <a:ln w="9525">
                <a:noFill/>
                <a:round/>
                <a:headEnd/>
                <a:tailEnd/>
              </a:ln>
            </p:spPr>
            <p:txBody>
              <a:bodyPr/>
              <a:lstStyle/>
              <a:p>
                <a:endParaRPr lang="zh-CN" altLang="en-US"/>
              </a:p>
            </p:txBody>
          </p:sp>
          <p:sp>
            <p:nvSpPr>
              <p:cNvPr id="536" name="Freeform 202"/>
              <p:cNvSpPr>
                <a:spLocks/>
              </p:cNvSpPr>
              <p:nvPr/>
            </p:nvSpPr>
            <p:spPr bwMode="auto">
              <a:xfrm>
                <a:off x="4767" y="621"/>
                <a:ext cx="30" cy="39"/>
              </a:xfrm>
              <a:custGeom>
                <a:avLst/>
                <a:gdLst/>
                <a:ahLst/>
                <a:cxnLst>
                  <a:cxn ang="0">
                    <a:pos x="4" y="4"/>
                  </a:cxn>
                  <a:cxn ang="0">
                    <a:pos x="11" y="5"/>
                  </a:cxn>
                  <a:cxn ang="0">
                    <a:pos x="15" y="15"/>
                  </a:cxn>
                  <a:cxn ang="0">
                    <a:pos x="1" y="19"/>
                  </a:cxn>
                  <a:cxn ang="0">
                    <a:pos x="3" y="15"/>
                  </a:cxn>
                  <a:cxn ang="0">
                    <a:pos x="4" y="5"/>
                  </a:cxn>
                </a:cxnLst>
                <a:rect l="0" t="0" r="r" b="b"/>
                <a:pathLst>
                  <a:path w="15" h="19">
                    <a:moveTo>
                      <a:pt x="4" y="4"/>
                    </a:moveTo>
                    <a:cubicBezTo>
                      <a:pt x="7" y="0"/>
                      <a:pt x="10" y="0"/>
                      <a:pt x="11" y="5"/>
                    </a:cubicBezTo>
                    <a:cubicBezTo>
                      <a:pt x="12" y="9"/>
                      <a:pt x="11" y="12"/>
                      <a:pt x="15" y="15"/>
                    </a:cubicBezTo>
                    <a:cubicBezTo>
                      <a:pt x="11" y="17"/>
                      <a:pt x="5" y="19"/>
                      <a:pt x="1" y="19"/>
                    </a:cubicBezTo>
                    <a:cubicBezTo>
                      <a:pt x="0" y="17"/>
                      <a:pt x="2" y="17"/>
                      <a:pt x="3" y="15"/>
                    </a:cubicBezTo>
                    <a:cubicBezTo>
                      <a:pt x="5" y="12"/>
                      <a:pt x="7" y="8"/>
                      <a:pt x="4" y="5"/>
                    </a:cubicBezTo>
                  </a:path>
                </a:pathLst>
              </a:custGeom>
              <a:solidFill>
                <a:srgbClr val="F9D470"/>
              </a:solidFill>
              <a:ln w="9525">
                <a:noFill/>
                <a:round/>
                <a:headEnd/>
                <a:tailEnd/>
              </a:ln>
            </p:spPr>
            <p:txBody>
              <a:bodyPr/>
              <a:lstStyle/>
              <a:p>
                <a:endParaRPr lang="zh-CN" altLang="en-US"/>
              </a:p>
            </p:txBody>
          </p:sp>
          <p:sp>
            <p:nvSpPr>
              <p:cNvPr id="537" name="Freeform 203"/>
              <p:cNvSpPr>
                <a:spLocks/>
              </p:cNvSpPr>
              <p:nvPr/>
            </p:nvSpPr>
            <p:spPr bwMode="auto">
              <a:xfrm>
                <a:off x="4632" y="656"/>
                <a:ext cx="113" cy="70"/>
              </a:xfrm>
              <a:custGeom>
                <a:avLst/>
                <a:gdLst/>
                <a:ahLst/>
                <a:cxnLst>
                  <a:cxn ang="0">
                    <a:pos x="55" y="0"/>
                  </a:cxn>
                  <a:cxn ang="0">
                    <a:pos x="50" y="14"/>
                  </a:cxn>
                  <a:cxn ang="0">
                    <a:pos x="32" y="19"/>
                  </a:cxn>
                  <a:cxn ang="0">
                    <a:pos x="10" y="30"/>
                  </a:cxn>
                  <a:cxn ang="0">
                    <a:pos x="4" y="35"/>
                  </a:cxn>
                  <a:cxn ang="0">
                    <a:pos x="5" y="26"/>
                  </a:cxn>
                  <a:cxn ang="0">
                    <a:pos x="25" y="17"/>
                  </a:cxn>
                  <a:cxn ang="0">
                    <a:pos x="41" y="12"/>
                  </a:cxn>
                  <a:cxn ang="0">
                    <a:pos x="53" y="2"/>
                  </a:cxn>
                </a:cxnLst>
                <a:rect l="0" t="0" r="r" b="b"/>
                <a:pathLst>
                  <a:path w="56" h="35">
                    <a:moveTo>
                      <a:pt x="55" y="0"/>
                    </a:moveTo>
                    <a:cubicBezTo>
                      <a:pt x="53" y="5"/>
                      <a:pt x="56" y="11"/>
                      <a:pt x="50" y="14"/>
                    </a:cubicBezTo>
                    <a:cubicBezTo>
                      <a:pt x="44" y="16"/>
                      <a:pt x="38" y="17"/>
                      <a:pt x="32" y="19"/>
                    </a:cubicBezTo>
                    <a:cubicBezTo>
                      <a:pt x="24" y="21"/>
                      <a:pt x="17" y="25"/>
                      <a:pt x="10" y="30"/>
                    </a:cubicBezTo>
                    <a:cubicBezTo>
                      <a:pt x="9" y="31"/>
                      <a:pt x="6" y="35"/>
                      <a:pt x="4" y="35"/>
                    </a:cubicBezTo>
                    <a:cubicBezTo>
                      <a:pt x="0" y="35"/>
                      <a:pt x="4" y="28"/>
                      <a:pt x="5" y="26"/>
                    </a:cubicBezTo>
                    <a:cubicBezTo>
                      <a:pt x="8" y="31"/>
                      <a:pt x="22" y="18"/>
                      <a:pt x="25" y="17"/>
                    </a:cubicBezTo>
                    <a:cubicBezTo>
                      <a:pt x="30" y="14"/>
                      <a:pt x="35" y="13"/>
                      <a:pt x="41" y="12"/>
                    </a:cubicBezTo>
                    <a:cubicBezTo>
                      <a:pt x="48" y="10"/>
                      <a:pt x="49" y="7"/>
                      <a:pt x="53" y="2"/>
                    </a:cubicBezTo>
                  </a:path>
                </a:pathLst>
              </a:custGeom>
              <a:solidFill>
                <a:srgbClr val="F9D470"/>
              </a:solidFill>
              <a:ln w="9525">
                <a:noFill/>
                <a:round/>
                <a:headEnd/>
                <a:tailEnd/>
              </a:ln>
            </p:spPr>
            <p:txBody>
              <a:bodyPr/>
              <a:lstStyle/>
              <a:p>
                <a:endParaRPr lang="zh-CN" altLang="en-US"/>
              </a:p>
            </p:txBody>
          </p:sp>
          <p:sp>
            <p:nvSpPr>
              <p:cNvPr id="538" name="Freeform 204"/>
              <p:cNvSpPr>
                <a:spLocks/>
              </p:cNvSpPr>
              <p:nvPr/>
            </p:nvSpPr>
            <p:spPr bwMode="auto">
              <a:xfrm>
                <a:off x="4644" y="597"/>
                <a:ext cx="109" cy="73"/>
              </a:xfrm>
              <a:custGeom>
                <a:avLst/>
                <a:gdLst/>
                <a:ahLst/>
                <a:cxnLst>
                  <a:cxn ang="0">
                    <a:pos x="4" y="27"/>
                  </a:cxn>
                  <a:cxn ang="0">
                    <a:pos x="4" y="35"/>
                  </a:cxn>
                  <a:cxn ang="0">
                    <a:pos x="9" y="32"/>
                  </a:cxn>
                  <a:cxn ang="0">
                    <a:pos x="30" y="20"/>
                  </a:cxn>
                  <a:cxn ang="0">
                    <a:pos x="45" y="11"/>
                  </a:cxn>
                  <a:cxn ang="0">
                    <a:pos x="52" y="9"/>
                  </a:cxn>
                  <a:cxn ang="0">
                    <a:pos x="52" y="0"/>
                  </a:cxn>
                  <a:cxn ang="0">
                    <a:pos x="43" y="7"/>
                  </a:cxn>
                  <a:cxn ang="0">
                    <a:pos x="34" y="10"/>
                  </a:cxn>
                  <a:cxn ang="0">
                    <a:pos x="20" y="19"/>
                  </a:cxn>
                  <a:cxn ang="0">
                    <a:pos x="7" y="24"/>
                  </a:cxn>
                </a:cxnLst>
                <a:rect l="0" t="0" r="r" b="b"/>
                <a:pathLst>
                  <a:path w="54" h="36">
                    <a:moveTo>
                      <a:pt x="4" y="27"/>
                    </a:moveTo>
                    <a:cubicBezTo>
                      <a:pt x="2" y="29"/>
                      <a:pt x="0" y="33"/>
                      <a:pt x="4" y="35"/>
                    </a:cubicBezTo>
                    <a:cubicBezTo>
                      <a:pt x="7" y="36"/>
                      <a:pt x="7" y="34"/>
                      <a:pt x="9" y="32"/>
                    </a:cubicBezTo>
                    <a:cubicBezTo>
                      <a:pt x="13" y="27"/>
                      <a:pt x="24" y="22"/>
                      <a:pt x="30" y="20"/>
                    </a:cubicBezTo>
                    <a:cubicBezTo>
                      <a:pt x="36" y="18"/>
                      <a:pt x="41" y="15"/>
                      <a:pt x="45" y="11"/>
                    </a:cubicBezTo>
                    <a:cubicBezTo>
                      <a:pt x="48" y="7"/>
                      <a:pt x="49" y="11"/>
                      <a:pt x="52" y="9"/>
                    </a:cubicBezTo>
                    <a:cubicBezTo>
                      <a:pt x="54" y="8"/>
                      <a:pt x="53" y="2"/>
                      <a:pt x="52" y="0"/>
                    </a:cubicBezTo>
                    <a:cubicBezTo>
                      <a:pt x="49" y="1"/>
                      <a:pt x="46" y="5"/>
                      <a:pt x="43" y="7"/>
                    </a:cubicBezTo>
                    <a:cubicBezTo>
                      <a:pt x="39" y="8"/>
                      <a:pt x="37" y="7"/>
                      <a:pt x="34" y="10"/>
                    </a:cubicBezTo>
                    <a:cubicBezTo>
                      <a:pt x="30" y="14"/>
                      <a:pt x="25" y="16"/>
                      <a:pt x="20" y="19"/>
                    </a:cubicBezTo>
                    <a:cubicBezTo>
                      <a:pt x="17" y="21"/>
                      <a:pt x="11" y="27"/>
                      <a:pt x="7" y="24"/>
                    </a:cubicBezTo>
                  </a:path>
                </a:pathLst>
              </a:custGeom>
              <a:solidFill>
                <a:srgbClr val="F9D470"/>
              </a:solidFill>
              <a:ln w="9525">
                <a:noFill/>
                <a:round/>
                <a:headEnd/>
                <a:tailEnd/>
              </a:ln>
            </p:spPr>
            <p:txBody>
              <a:bodyPr/>
              <a:lstStyle/>
              <a:p>
                <a:endParaRPr lang="zh-CN" altLang="en-US"/>
              </a:p>
            </p:txBody>
          </p:sp>
          <p:sp>
            <p:nvSpPr>
              <p:cNvPr id="539" name="Freeform 205"/>
              <p:cNvSpPr>
                <a:spLocks/>
              </p:cNvSpPr>
              <p:nvPr/>
            </p:nvSpPr>
            <p:spPr bwMode="auto">
              <a:xfrm>
                <a:off x="4624" y="541"/>
                <a:ext cx="149" cy="70"/>
              </a:xfrm>
              <a:custGeom>
                <a:avLst/>
                <a:gdLst/>
                <a:ahLst/>
                <a:cxnLst>
                  <a:cxn ang="0">
                    <a:pos x="3" y="18"/>
                  </a:cxn>
                  <a:cxn ang="0">
                    <a:pos x="7" y="31"/>
                  </a:cxn>
                  <a:cxn ang="0">
                    <a:pos x="14" y="26"/>
                  </a:cxn>
                  <a:cxn ang="0">
                    <a:pos x="23" y="24"/>
                  </a:cxn>
                  <a:cxn ang="0">
                    <a:pos x="40" y="16"/>
                  </a:cxn>
                  <a:cxn ang="0">
                    <a:pos x="51" y="13"/>
                  </a:cxn>
                  <a:cxn ang="0">
                    <a:pos x="61" y="11"/>
                  </a:cxn>
                  <a:cxn ang="0">
                    <a:pos x="65" y="6"/>
                  </a:cxn>
                  <a:cxn ang="0">
                    <a:pos x="71" y="2"/>
                  </a:cxn>
                  <a:cxn ang="0">
                    <a:pos x="71" y="0"/>
                  </a:cxn>
                  <a:cxn ang="0">
                    <a:pos x="56" y="4"/>
                  </a:cxn>
                  <a:cxn ang="0">
                    <a:pos x="22" y="17"/>
                  </a:cxn>
                  <a:cxn ang="0">
                    <a:pos x="10" y="14"/>
                  </a:cxn>
                  <a:cxn ang="0">
                    <a:pos x="6" y="11"/>
                  </a:cxn>
                </a:cxnLst>
                <a:rect l="0" t="0" r="r" b="b"/>
                <a:pathLst>
                  <a:path w="74" h="35">
                    <a:moveTo>
                      <a:pt x="3" y="18"/>
                    </a:moveTo>
                    <a:cubicBezTo>
                      <a:pt x="2" y="22"/>
                      <a:pt x="0" y="35"/>
                      <a:pt x="7" y="31"/>
                    </a:cubicBezTo>
                    <a:cubicBezTo>
                      <a:pt x="10" y="30"/>
                      <a:pt x="12" y="27"/>
                      <a:pt x="14" y="26"/>
                    </a:cubicBezTo>
                    <a:cubicBezTo>
                      <a:pt x="17" y="24"/>
                      <a:pt x="20" y="25"/>
                      <a:pt x="23" y="24"/>
                    </a:cubicBezTo>
                    <a:cubicBezTo>
                      <a:pt x="29" y="21"/>
                      <a:pt x="34" y="18"/>
                      <a:pt x="40" y="16"/>
                    </a:cubicBezTo>
                    <a:cubicBezTo>
                      <a:pt x="44" y="15"/>
                      <a:pt x="48" y="14"/>
                      <a:pt x="51" y="13"/>
                    </a:cubicBezTo>
                    <a:cubicBezTo>
                      <a:pt x="54" y="12"/>
                      <a:pt x="58" y="13"/>
                      <a:pt x="61" y="11"/>
                    </a:cubicBezTo>
                    <a:cubicBezTo>
                      <a:pt x="63" y="10"/>
                      <a:pt x="64" y="8"/>
                      <a:pt x="65" y="6"/>
                    </a:cubicBezTo>
                    <a:cubicBezTo>
                      <a:pt x="67" y="4"/>
                      <a:pt x="69" y="4"/>
                      <a:pt x="71" y="2"/>
                    </a:cubicBezTo>
                    <a:cubicBezTo>
                      <a:pt x="73" y="1"/>
                      <a:pt x="74" y="0"/>
                      <a:pt x="71" y="0"/>
                    </a:cubicBezTo>
                    <a:cubicBezTo>
                      <a:pt x="66" y="0"/>
                      <a:pt x="60" y="3"/>
                      <a:pt x="56" y="4"/>
                    </a:cubicBezTo>
                    <a:cubicBezTo>
                      <a:pt x="44" y="8"/>
                      <a:pt x="33" y="13"/>
                      <a:pt x="22" y="17"/>
                    </a:cubicBezTo>
                    <a:cubicBezTo>
                      <a:pt x="17" y="19"/>
                      <a:pt x="12" y="20"/>
                      <a:pt x="10" y="14"/>
                    </a:cubicBezTo>
                    <a:cubicBezTo>
                      <a:pt x="10" y="11"/>
                      <a:pt x="10" y="5"/>
                      <a:pt x="6" y="11"/>
                    </a:cubicBezTo>
                  </a:path>
                </a:pathLst>
              </a:custGeom>
              <a:solidFill>
                <a:srgbClr val="F9D470"/>
              </a:solidFill>
              <a:ln w="9525">
                <a:noFill/>
                <a:round/>
                <a:headEnd/>
                <a:tailEnd/>
              </a:ln>
            </p:spPr>
            <p:txBody>
              <a:bodyPr/>
              <a:lstStyle/>
              <a:p>
                <a:endParaRPr lang="zh-CN" altLang="en-US"/>
              </a:p>
            </p:txBody>
          </p:sp>
          <p:sp>
            <p:nvSpPr>
              <p:cNvPr id="540" name="Freeform 206"/>
              <p:cNvSpPr>
                <a:spLocks/>
              </p:cNvSpPr>
              <p:nvPr/>
            </p:nvSpPr>
            <p:spPr bwMode="auto">
              <a:xfrm>
                <a:off x="4799" y="553"/>
                <a:ext cx="16" cy="8"/>
              </a:xfrm>
              <a:custGeom>
                <a:avLst/>
                <a:gdLst/>
                <a:ahLst/>
                <a:cxnLst>
                  <a:cxn ang="0">
                    <a:pos x="0" y="0"/>
                  </a:cxn>
                  <a:cxn ang="0">
                    <a:pos x="8" y="2"/>
                  </a:cxn>
                </a:cxnLst>
                <a:rect l="0" t="0" r="r" b="b"/>
                <a:pathLst>
                  <a:path w="8" h="4">
                    <a:moveTo>
                      <a:pt x="0" y="0"/>
                    </a:moveTo>
                    <a:cubicBezTo>
                      <a:pt x="2" y="4"/>
                      <a:pt x="4" y="2"/>
                      <a:pt x="8" y="2"/>
                    </a:cubicBezTo>
                  </a:path>
                </a:pathLst>
              </a:custGeom>
              <a:solidFill>
                <a:srgbClr val="F9D470"/>
              </a:solidFill>
              <a:ln w="9525">
                <a:noFill/>
                <a:round/>
                <a:headEnd/>
                <a:tailEnd/>
              </a:ln>
            </p:spPr>
            <p:txBody>
              <a:bodyPr/>
              <a:lstStyle/>
              <a:p>
                <a:endParaRPr lang="zh-CN" altLang="en-US"/>
              </a:p>
            </p:txBody>
          </p:sp>
          <p:sp>
            <p:nvSpPr>
              <p:cNvPr id="541" name="Freeform 207"/>
              <p:cNvSpPr>
                <a:spLocks/>
              </p:cNvSpPr>
              <p:nvPr/>
            </p:nvSpPr>
            <p:spPr bwMode="auto">
              <a:xfrm>
                <a:off x="4735" y="706"/>
                <a:ext cx="90" cy="34"/>
              </a:xfrm>
              <a:custGeom>
                <a:avLst/>
                <a:gdLst/>
                <a:ahLst/>
                <a:cxnLst>
                  <a:cxn ang="0">
                    <a:pos x="6" y="1"/>
                  </a:cxn>
                  <a:cxn ang="0">
                    <a:pos x="2" y="14"/>
                  </a:cxn>
                  <a:cxn ang="0">
                    <a:pos x="17" y="10"/>
                  </a:cxn>
                  <a:cxn ang="0">
                    <a:pos x="28" y="15"/>
                  </a:cxn>
                  <a:cxn ang="0">
                    <a:pos x="45" y="11"/>
                  </a:cxn>
                  <a:cxn ang="0">
                    <a:pos x="32" y="13"/>
                  </a:cxn>
                  <a:cxn ang="0">
                    <a:pos x="26" y="4"/>
                  </a:cxn>
                  <a:cxn ang="0">
                    <a:pos x="13" y="5"/>
                  </a:cxn>
                  <a:cxn ang="0">
                    <a:pos x="9" y="0"/>
                  </a:cxn>
                </a:cxnLst>
                <a:rect l="0" t="0" r="r" b="b"/>
                <a:pathLst>
                  <a:path w="45" h="17">
                    <a:moveTo>
                      <a:pt x="6" y="1"/>
                    </a:moveTo>
                    <a:cubicBezTo>
                      <a:pt x="8" y="6"/>
                      <a:pt x="0" y="10"/>
                      <a:pt x="2" y="14"/>
                    </a:cubicBezTo>
                    <a:cubicBezTo>
                      <a:pt x="3" y="16"/>
                      <a:pt x="13" y="10"/>
                      <a:pt x="17" y="10"/>
                    </a:cubicBezTo>
                    <a:cubicBezTo>
                      <a:pt x="22" y="10"/>
                      <a:pt x="24" y="13"/>
                      <a:pt x="28" y="15"/>
                    </a:cubicBezTo>
                    <a:cubicBezTo>
                      <a:pt x="33" y="17"/>
                      <a:pt x="41" y="15"/>
                      <a:pt x="45" y="11"/>
                    </a:cubicBezTo>
                    <a:cubicBezTo>
                      <a:pt x="41" y="12"/>
                      <a:pt x="37" y="16"/>
                      <a:pt x="32" y="13"/>
                    </a:cubicBezTo>
                    <a:cubicBezTo>
                      <a:pt x="29" y="11"/>
                      <a:pt x="29" y="6"/>
                      <a:pt x="26" y="4"/>
                    </a:cubicBezTo>
                    <a:cubicBezTo>
                      <a:pt x="23" y="1"/>
                      <a:pt x="17" y="6"/>
                      <a:pt x="13" y="5"/>
                    </a:cubicBezTo>
                    <a:cubicBezTo>
                      <a:pt x="10" y="5"/>
                      <a:pt x="10" y="3"/>
                      <a:pt x="9" y="0"/>
                    </a:cubicBezTo>
                  </a:path>
                </a:pathLst>
              </a:custGeom>
              <a:solidFill>
                <a:srgbClr val="F9D470"/>
              </a:solidFill>
              <a:ln w="9525">
                <a:noFill/>
                <a:round/>
                <a:headEnd/>
                <a:tailEnd/>
              </a:ln>
            </p:spPr>
            <p:txBody>
              <a:bodyPr/>
              <a:lstStyle/>
              <a:p>
                <a:endParaRPr lang="zh-CN" altLang="en-US"/>
              </a:p>
            </p:txBody>
          </p:sp>
          <p:sp>
            <p:nvSpPr>
              <p:cNvPr id="542" name="Freeform 208"/>
              <p:cNvSpPr>
                <a:spLocks/>
              </p:cNvSpPr>
              <p:nvPr/>
            </p:nvSpPr>
            <p:spPr bwMode="auto">
              <a:xfrm>
                <a:off x="4757" y="674"/>
                <a:ext cx="30" cy="24"/>
              </a:xfrm>
              <a:custGeom>
                <a:avLst/>
                <a:gdLst/>
                <a:ahLst/>
                <a:cxnLst>
                  <a:cxn ang="0">
                    <a:pos x="2" y="5"/>
                  </a:cxn>
                  <a:cxn ang="0">
                    <a:pos x="14" y="2"/>
                  </a:cxn>
                  <a:cxn ang="0">
                    <a:pos x="15" y="12"/>
                  </a:cxn>
                  <a:cxn ang="0">
                    <a:pos x="0" y="5"/>
                  </a:cxn>
                </a:cxnLst>
                <a:rect l="0" t="0" r="r" b="b"/>
                <a:pathLst>
                  <a:path w="15" h="12">
                    <a:moveTo>
                      <a:pt x="2" y="5"/>
                    </a:moveTo>
                    <a:cubicBezTo>
                      <a:pt x="6" y="5"/>
                      <a:pt x="11" y="0"/>
                      <a:pt x="14" y="2"/>
                    </a:cubicBezTo>
                    <a:cubicBezTo>
                      <a:pt x="13" y="6"/>
                      <a:pt x="12" y="9"/>
                      <a:pt x="15" y="12"/>
                    </a:cubicBezTo>
                    <a:cubicBezTo>
                      <a:pt x="11" y="9"/>
                      <a:pt x="5" y="1"/>
                      <a:pt x="0" y="5"/>
                    </a:cubicBezTo>
                  </a:path>
                </a:pathLst>
              </a:custGeom>
              <a:solidFill>
                <a:srgbClr val="F9D470"/>
              </a:solidFill>
              <a:ln w="9525">
                <a:noFill/>
                <a:round/>
                <a:headEnd/>
                <a:tailEnd/>
              </a:ln>
            </p:spPr>
            <p:txBody>
              <a:bodyPr/>
              <a:lstStyle/>
              <a:p>
                <a:endParaRPr lang="zh-CN" altLang="en-US"/>
              </a:p>
            </p:txBody>
          </p:sp>
          <p:sp>
            <p:nvSpPr>
              <p:cNvPr id="543" name="Freeform 209"/>
              <p:cNvSpPr>
                <a:spLocks/>
              </p:cNvSpPr>
              <p:nvPr/>
            </p:nvSpPr>
            <p:spPr bwMode="auto">
              <a:xfrm>
                <a:off x="4605" y="710"/>
                <a:ext cx="130" cy="74"/>
              </a:xfrm>
              <a:custGeom>
                <a:avLst/>
                <a:gdLst/>
                <a:ahLst/>
                <a:cxnLst>
                  <a:cxn ang="0">
                    <a:pos x="7" y="24"/>
                  </a:cxn>
                  <a:cxn ang="0">
                    <a:pos x="2" y="35"/>
                  </a:cxn>
                  <a:cxn ang="0">
                    <a:pos x="12" y="29"/>
                  </a:cxn>
                  <a:cxn ang="0">
                    <a:pos x="30" y="21"/>
                  </a:cxn>
                  <a:cxn ang="0">
                    <a:pos x="52" y="14"/>
                  </a:cxn>
                  <a:cxn ang="0">
                    <a:pos x="58" y="9"/>
                  </a:cxn>
                  <a:cxn ang="0">
                    <a:pos x="63" y="0"/>
                  </a:cxn>
                  <a:cxn ang="0">
                    <a:pos x="52" y="10"/>
                  </a:cxn>
                  <a:cxn ang="0">
                    <a:pos x="44" y="11"/>
                  </a:cxn>
                  <a:cxn ang="0">
                    <a:pos x="38" y="14"/>
                  </a:cxn>
                  <a:cxn ang="0">
                    <a:pos x="18" y="20"/>
                  </a:cxn>
                  <a:cxn ang="0">
                    <a:pos x="10" y="21"/>
                  </a:cxn>
                </a:cxnLst>
                <a:rect l="0" t="0" r="r" b="b"/>
                <a:pathLst>
                  <a:path w="64" h="37">
                    <a:moveTo>
                      <a:pt x="7" y="24"/>
                    </a:moveTo>
                    <a:cubicBezTo>
                      <a:pt x="6" y="26"/>
                      <a:pt x="0" y="32"/>
                      <a:pt x="2" y="35"/>
                    </a:cubicBezTo>
                    <a:cubicBezTo>
                      <a:pt x="5" y="37"/>
                      <a:pt x="10" y="31"/>
                      <a:pt x="12" y="29"/>
                    </a:cubicBezTo>
                    <a:cubicBezTo>
                      <a:pt x="17" y="24"/>
                      <a:pt x="24" y="23"/>
                      <a:pt x="30" y="21"/>
                    </a:cubicBezTo>
                    <a:cubicBezTo>
                      <a:pt x="38" y="19"/>
                      <a:pt x="45" y="16"/>
                      <a:pt x="52" y="14"/>
                    </a:cubicBezTo>
                    <a:cubicBezTo>
                      <a:pt x="57" y="13"/>
                      <a:pt x="56" y="12"/>
                      <a:pt x="58" y="9"/>
                    </a:cubicBezTo>
                    <a:cubicBezTo>
                      <a:pt x="60" y="6"/>
                      <a:pt x="64" y="4"/>
                      <a:pt x="63" y="0"/>
                    </a:cubicBezTo>
                    <a:cubicBezTo>
                      <a:pt x="59" y="2"/>
                      <a:pt x="57" y="8"/>
                      <a:pt x="52" y="10"/>
                    </a:cubicBezTo>
                    <a:cubicBezTo>
                      <a:pt x="49" y="11"/>
                      <a:pt x="47" y="10"/>
                      <a:pt x="44" y="11"/>
                    </a:cubicBezTo>
                    <a:cubicBezTo>
                      <a:pt x="42" y="11"/>
                      <a:pt x="40" y="13"/>
                      <a:pt x="38" y="14"/>
                    </a:cubicBezTo>
                    <a:cubicBezTo>
                      <a:pt x="31" y="16"/>
                      <a:pt x="24" y="17"/>
                      <a:pt x="18" y="20"/>
                    </a:cubicBezTo>
                    <a:cubicBezTo>
                      <a:pt x="17" y="21"/>
                      <a:pt x="8" y="28"/>
                      <a:pt x="10" y="21"/>
                    </a:cubicBezTo>
                  </a:path>
                </a:pathLst>
              </a:custGeom>
              <a:solidFill>
                <a:srgbClr val="F9D470"/>
              </a:solidFill>
              <a:ln w="9525">
                <a:noFill/>
                <a:round/>
                <a:headEnd/>
                <a:tailEnd/>
              </a:ln>
            </p:spPr>
            <p:txBody>
              <a:bodyPr/>
              <a:lstStyle/>
              <a:p>
                <a:endParaRPr lang="zh-CN" altLang="en-US"/>
              </a:p>
            </p:txBody>
          </p:sp>
          <p:sp>
            <p:nvSpPr>
              <p:cNvPr id="544" name="Freeform 210"/>
              <p:cNvSpPr>
                <a:spLocks/>
              </p:cNvSpPr>
              <p:nvPr/>
            </p:nvSpPr>
            <p:spPr bwMode="auto">
              <a:xfrm>
                <a:off x="4739" y="828"/>
                <a:ext cx="26" cy="38"/>
              </a:xfrm>
              <a:custGeom>
                <a:avLst/>
                <a:gdLst/>
                <a:ahLst/>
                <a:cxnLst>
                  <a:cxn ang="0">
                    <a:pos x="1" y="0"/>
                  </a:cxn>
                  <a:cxn ang="0">
                    <a:pos x="3" y="11"/>
                  </a:cxn>
                  <a:cxn ang="0">
                    <a:pos x="13" y="19"/>
                  </a:cxn>
                  <a:cxn ang="0">
                    <a:pos x="7" y="8"/>
                  </a:cxn>
                  <a:cxn ang="0">
                    <a:pos x="2" y="0"/>
                  </a:cxn>
                </a:cxnLst>
                <a:rect l="0" t="0" r="r" b="b"/>
                <a:pathLst>
                  <a:path w="13" h="19">
                    <a:moveTo>
                      <a:pt x="1" y="0"/>
                    </a:moveTo>
                    <a:cubicBezTo>
                      <a:pt x="0" y="4"/>
                      <a:pt x="1" y="8"/>
                      <a:pt x="3" y="11"/>
                    </a:cubicBezTo>
                    <a:cubicBezTo>
                      <a:pt x="5" y="17"/>
                      <a:pt x="9" y="16"/>
                      <a:pt x="13" y="19"/>
                    </a:cubicBezTo>
                    <a:cubicBezTo>
                      <a:pt x="7" y="18"/>
                      <a:pt x="8" y="12"/>
                      <a:pt x="7" y="8"/>
                    </a:cubicBezTo>
                    <a:cubicBezTo>
                      <a:pt x="7" y="5"/>
                      <a:pt x="5" y="2"/>
                      <a:pt x="2" y="0"/>
                    </a:cubicBezTo>
                  </a:path>
                </a:pathLst>
              </a:custGeom>
              <a:solidFill>
                <a:srgbClr val="F9D470"/>
              </a:solidFill>
              <a:ln w="9525">
                <a:noFill/>
                <a:round/>
                <a:headEnd/>
                <a:tailEnd/>
              </a:ln>
            </p:spPr>
            <p:txBody>
              <a:bodyPr/>
              <a:lstStyle/>
              <a:p>
                <a:endParaRPr lang="zh-CN" altLang="en-US"/>
              </a:p>
            </p:txBody>
          </p:sp>
          <p:sp>
            <p:nvSpPr>
              <p:cNvPr id="545" name="Freeform 211"/>
              <p:cNvSpPr>
                <a:spLocks/>
              </p:cNvSpPr>
              <p:nvPr/>
            </p:nvSpPr>
            <p:spPr bwMode="auto">
              <a:xfrm>
                <a:off x="4767" y="840"/>
                <a:ext cx="34" cy="72"/>
              </a:xfrm>
              <a:custGeom>
                <a:avLst/>
                <a:gdLst/>
                <a:ahLst/>
                <a:cxnLst>
                  <a:cxn ang="0">
                    <a:pos x="0" y="1"/>
                  </a:cxn>
                  <a:cxn ang="0">
                    <a:pos x="12" y="17"/>
                  </a:cxn>
                  <a:cxn ang="0">
                    <a:pos x="12" y="26"/>
                  </a:cxn>
                  <a:cxn ang="0">
                    <a:pos x="4" y="32"/>
                  </a:cxn>
                  <a:cxn ang="0">
                    <a:pos x="16" y="36"/>
                  </a:cxn>
                  <a:cxn ang="0">
                    <a:pos x="16" y="32"/>
                  </a:cxn>
                  <a:cxn ang="0">
                    <a:pos x="17" y="26"/>
                  </a:cxn>
                  <a:cxn ang="0">
                    <a:pos x="14" y="16"/>
                  </a:cxn>
                  <a:cxn ang="0">
                    <a:pos x="7" y="7"/>
                  </a:cxn>
                  <a:cxn ang="0">
                    <a:pos x="0" y="0"/>
                  </a:cxn>
                </a:cxnLst>
                <a:rect l="0" t="0" r="r" b="b"/>
                <a:pathLst>
                  <a:path w="17" h="36">
                    <a:moveTo>
                      <a:pt x="0" y="1"/>
                    </a:moveTo>
                    <a:cubicBezTo>
                      <a:pt x="0" y="9"/>
                      <a:pt x="9" y="11"/>
                      <a:pt x="12" y="17"/>
                    </a:cubicBezTo>
                    <a:cubicBezTo>
                      <a:pt x="13" y="20"/>
                      <a:pt x="13" y="24"/>
                      <a:pt x="12" y="26"/>
                    </a:cubicBezTo>
                    <a:cubicBezTo>
                      <a:pt x="10" y="30"/>
                      <a:pt x="7" y="30"/>
                      <a:pt x="4" y="32"/>
                    </a:cubicBezTo>
                    <a:cubicBezTo>
                      <a:pt x="7" y="35"/>
                      <a:pt x="12" y="36"/>
                      <a:pt x="16" y="36"/>
                    </a:cubicBezTo>
                    <a:cubicBezTo>
                      <a:pt x="17" y="35"/>
                      <a:pt x="16" y="33"/>
                      <a:pt x="16" y="32"/>
                    </a:cubicBezTo>
                    <a:cubicBezTo>
                      <a:pt x="16" y="30"/>
                      <a:pt x="17" y="28"/>
                      <a:pt x="17" y="26"/>
                    </a:cubicBezTo>
                    <a:cubicBezTo>
                      <a:pt x="17" y="22"/>
                      <a:pt x="16" y="19"/>
                      <a:pt x="14" y="16"/>
                    </a:cubicBezTo>
                    <a:cubicBezTo>
                      <a:pt x="12" y="12"/>
                      <a:pt x="11" y="10"/>
                      <a:pt x="7" y="7"/>
                    </a:cubicBezTo>
                    <a:cubicBezTo>
                      <a:pt x="5" y="5"/>
                      <a:pt x="0" y="4"/>
                      <a:pt x="0" y="0"/>
                    </a:cubicBezTo>
                  </a:path>
                </a:pathLst>
              </a:custGeom>
              <a:solidFill>
                <a:srgbClr val="F9D470"/>
              </a:solidFill>
              <a:ln w="9525">
                <a:noFill/>
                <a:round/>
                <a:headEnd/>
                <a:tailEnd/>
              </a:ln>
            </p:spPr>
            <p:txBody>
              <a:bodyPr/>
              <a:lstStyle/>
              <a:p>
                <a:endParaRPr lang="zh-CN" altLang="en-US"/>
              </a:p>
            </p:txBody>
          </p:sp>
          <p:sp>
            <p:nvSpPr>
              <p:cNvPr id="546" name="Freeform 212"/>
              <p:cNvSpPr>
                <a:spLocks/>
              </p:cNvSpPr>
              <p:nvPr/>
            </p:nvSpPr>
            <p:spPr bwMode="auto">
              <a:xfrm>
                <a:off x="4749" y="425"/>
                <a:ext cx="95" cy="70"/>
              </a:xfrm>
              <a:custGeom>
                <a:avLst/>
                <a:gdLst/>
                <a:ahLst/>
                <a:cxnLst>
                  <a:cxn ang="0">
                    <a:pos x="0" y="28"/>
                  </a:cxn>
                  <a:cxn ang="0">
                    <a:pos x="5" y="34"/>
                  </a:cxn>
                  <a:cxn ang="0">
                    <a:pos x="13" y="32"/>
                  </a:cxn>
                  <a:cxn ang="0">
                    <a:pos x="35" y="26"/>
                  </a:cxn>
                  <a:cxn ang="0">
                    <a:pos x="42" y="24"/>
                  </a:cxn>
                  <a:cxn ang="0">
                    <a:pos x="43" y="16"/>
                  </a:cxn>
                  <a:cxn ang="0">
                    <a:pos x="46" y="9"/>
                  </a:cxn>
                  <a:cxn ang="0">
                    <a:pos x="40" y="0"/>
                  </a:cxn>
                  <a:cxn ang="0">
                    <a:pos x="28" y="20"/>
                  </a:cxn>
                  <a:cxn ang="0">
                    <a:pos x="17" y="20"/>
                  </a:cxn>
                  <a:cxn ang="0">
                    <a:pos x="9" y="19"/>
                  </a:cxn>
                  <a:cxn ang="0">
                    <a:pos x="0" y="23"/>
                  </a:cxn>
                </a:cxnLst>
                <a:rect l="0" t="0" r="r" b="b"/>
                <a:pathLst>
                  <a:path w="47" h="35">
                    <a:moveTo>
                      <a:pt x="0" y="28"/>
                    </a:moveTo>
                    <a:cubicBezTo>
                      <a:pt x="4" y="28"/>
                      <a:pt x="3" y="32"/>
                      <a:pt x="5" y="34"/>
                    </a:cubicBezTo>
                    <a:cubicBezTo>
                      <a:pt x="7" y="35"/>
                      <a:pt x="11" y="33"/>
                      <a:pt x="13" y="32"/>
                    </a:cubicBezTo>
                    <a:cubicBezTo>
                      <a:pt x="20" y="30"/>
                      <a:pt x="28" y="27"/>
                      <a:pt x="35" y="26"/>
                    </a:cubicBezTo>
                    <a:cubicBezTo>
                      <a:pt x="37" y="26"/>
                      <a:pt x="40" y="25"/>
                      <a:pt x="42" y="24"/>
                    </a:cubicBezTo>
                    <a:cubicBezTo>
                      <a:pt x="44" y="22"/>
                      <a:pt x="42" y="19"/>
                      <a:pt x="43" y="16"/>
                    </a:cubicBezTo>
                    <a:cubicBezTo>
                      <a:pt x="44" y="13"/>
                      <a:pt x="47" y="13"/>
                      <a:pt x="46" y="9"/>
                    </a:cubicBezTo>
                    <a:cubicBezTo>
                      <a:pt x="46" y="6"/>
                      <a:pt x="43" y="2"/>
                      <a:pt x="40" y="0"/>
                    </a:cubicBezTo>
                    <a:cubicBezTo>
                      <a:pt x="37" y="7"/>
                      <a:pt x="36" y="17"/>
                      <a:pt x="28" y="20"/>
                    </a:cubicBezTo>
                    <a:cubicBezTo>
                      <a:pt x="24" y="22"/>
                      <a:pt x="20" y="21"/>
                      <a:pt x="17" y="20"/>
                    </a:cubicBezTo>
                    <a:cubicBezTo>
                      <a:pt x="14" y="19"/>
                      <a:pt x="12" y="18"/>
                      <a:pt x="9" y="19"/>
                    </a:cubicBezTo>
                    <a:cubicBezTo>
                      <a:pt x="6" y="21"/>
                      <a:pt x="3" y="22"/>
                      <a:pt x="0" y="23"/>
                    </a:cubicBezTo>
                  </a:path>
                </a:pathLst>
              </a:custGeom>
              <a:solidFill>
                <a:srgbClr val="F9D470"/>
              </a:solidFill>
              <a:ln w="9525">
                <a:noFill/>
                <a:round/>
                <a:headEnd/>
                <a:tailEnd/>
              </a:ln>
            </p:spPr>
            <p:txBody>
              <a:bodyPr/>
              <a:lstStyle/>
              <a:p>
                <a:endParaRPr lang="zh-CN" altLang="en-US"/>
              </a:p>
            </p:txBody>
          </p:sp>
          <p:sp>
            <p:nvSpPr>
              <p:cNvPr id="547" name="Freeform 213"/>
              <p:cNvSpPr>
                <a:spLocks/>
              </p:cNvSpPr>
              <p:nvPr/>
            </p:nvSpPr>
            <p:spPr bwMode="auto">
              <a:xfrm>
                <a:off x="4779" y="435"/>
                <a:ext cx="36" cy="16"/>
              </a:xfrm>
              <a:custGeom>
                <a:avLst/>
                <a:gdLst/>
                <a:ahLst/>
                <a:cxnLst>
                  <a:cxn ang="0">
                    <a:pos x="0" y="5"/>
                  </a:cxn>
                  <a:cxn ang="0">
                    <a:pos x="12" y="8"/>
                  </a:cxn>
                </a:cxnLst>
                <a:rect l="0" t="0" r="r" b="b"/>
                <a:pathLst>
                  <a:path w="18" h="8">
                    <a:moveTo>
                      <a:pt x="0" y="5"/>
                    </a:moveTo>
                    <a:cubicBezTo>
                      <a:pt x="3" y="0"/>
                      <a:pt x="18" y="3"/>
                      <a:pt x="12" y="8"/>
                    </a:cubicBezTo>
                  </a:path>
                </a:pathLst>
              </a:custGeom>
              <a:solidFill>
                <a:srgbClr val="F9D470"/>
              </a:solidFill>
              <a:ln w="9525">
                <a:noFill/>
                <a:round/>
                <a:headEnd/>
                <a:tailEnd/>
              </a:ln>
            </p:spPr>
            <p:txBody>
              <a:bodyPr/>
              <a:lstStyle/>
              <a:p>
                <a:endParaRPr lang="zh-CN" altLang="en-US"/>
              </a:p>
            </p:txBody>
          </p:sp>
          <p:sp>
            <p:nvSpPr>
              <p:cNvPr id="548" name="Freeform 214"/>
              <p:cNvSpPr>
                <a:spLocks/>
              </p:cNvSpPr>
              <p:nvPr/>
            </p:nvSpPr>
            <p:spPr bwMode="auto">
              <a:xfrm>
                <a:off x="4680" y="405"/>
                <a:ext cx="91" cy="74"/>
              </a:xfrm>
              <a:custGeom>
                <a:avLst/>
                <a:gdLst/>
                <a:ahLst/>
                <a:cxnLst>
                  <a:cxn ang="0">
                    <a:pos x="1" y="37"/>
                  </a:cxn>
                  <a:cxn ang="0">
                    <a:pos x="23" y="27"/>
                  </a:cxn>
                  <a:cxn ang="0">
                    <a:pos x="33" y="20"/>
                  </a:cxn>
                  <a:cxn ang="0">
                    <a:pos x="38" y="8"/>
                  </a:cxn>
                  <a:cxn ang="0">
                    <a:pos x="44" y="5"/>
                  </a:cxn>
                  <a:cxn ang="0">
                    <a:pos x="43" y="0"/>
                  </a:cxn>
                  <a:cxn ang="0">
                    <a:pos x="33" y="8"/>
                  </a:cxn>
                  <a:cxn ang="0">
                    <a:pos x="27" y="19"/>
                  </a:cxn>
                  <a:cxn ang="0">
                    <a:pos x="15" y="28"/>
                  </a:cxn>
                  <a:cxn ang="0">
                    <a:pos x="8" y="33"/>
                  </a:cxn>
                  <a:cxn ang="0">
                    <a:pos x="0" y="36"/>
                  </a:cxn>
                </a:cxnLst>
                <a:rect l="0" t="0" r="r" b="b"/>
                <a:pathLst>
                  <a:path w="45" h="37">
                    <a:moveTo>
                      <a:pt x="1" y="37"/>
                    </a:moveTo>
                    <a:cubicBezTo>
                      <a:pt x="8" y="37"/>
                      <a:pt x="17" y="30"/>
                      <a:pt x="23" y="27"/>
                    </a:cubicBezTo>
                    <a:cubicBezTo>
                      <a:pt x="27" y="25"/>
                      <a:pt x="31" y="23"/>
                      <a:pt x="33" y="20"/>
                    </a:cubicBezTo>
                    <a:cubicBezTo>
                      <a:pt x="36" y="17"/>
                      <a:pt x="35" y="10"/>
                      <a:pt x="38" y="8"/>
                    </a:cubicBezTo>
                    <a:cubicBezTo>
                      <a:pt x="40" y="6"/>
                      <a:pt x="42" y="7"/>
                      <a:pt x="44" y="5"/>
                    </a:cubicBezTo>
                    <a:cubicBezTo>
                      <a:pt x="45" y="3"/>
                      <a:pt x="45" y="2"/>
                      <a:pt x="43" y="0"/>
                    </a:cubicBezTo>
                    <a:cubicBezTo>
                      <a:pt x="39" y="2"/>
                      <a:pt x="35" y="4"/>
                      <a:pt x="33" y="8"/>
                    </a:cubicBezTo>
                    <a:cubicBezTo>
                      <a:pt x="31" y="12"/>
                      <a:pt x="31" y="16"/>
                      <a:pt x="27" y="19"/>
                    </a:cubicBezTo>
                    <a:cubicBezTo>
                      <a:pt x="23" y="22"/>
                      <a:pt x="19" y="25"/>
                      <a:pt x="15" y="28"/>
                    </a:cubicBezTo>
                    <a:cubicBezTo>
                      <a:pt x="13" y="30"/>
                      <a:pt x="11" y="32"/>
                      <a:pt x="8" y="33"/>
                    </a:cubicBezTo>
                    <a:cubicBezTo>
                      <a:pt x="6" y="34"/>
                      <a:pt x="2" y="34"/>
                      <a:pt x="0" y="36"/>
                    </a:cubicBezTo>
                  </a:path>
                </a:pathLst>
              </a:custGeom>
              <a:solidFill>
                <a:srgbClr val="F9D470"/>
              </a:solidFill>
              <a:ln w="9525">
                <a:noFill/>
                <a:round/>
                <a:headEnd/>
                <a:tailEnd/>
              </a:ln>
            </p:spPr>
            <p:txBody>
              <a:bodyPr/>
              <a:lstStyle/>
              <a:p>
                <a:endParaRPr lang="zh-CN" altLang="en-US"/>
              </a:p>
            </p:txBody>
          </p:sp>
          <p:sp>
            <p:nvSpPr>
              <p:cNvPr id="549" name="Freeform 215"/>
              <p:cNvSpPr>
                <a:spLocks/>
              </p:cNvSpPr>
              <p:nvPr/>
            </p:nvSpPr>
            <p:spPr bwMode="auto">
              <a:xfrm>
                <a:off x="4648" y="527"/>
                <a:ext cx="95" cy="30"/>
              </a:xfrm>
              <a:custGeom>
                <a:avLst/>
                <a:gdLst/>
                <a:ahLst/>
                <a:cxnLst>
                  <a:cxn ang="0">
                    <a:pos x="0" y="14"/>
                  </a:cxn>
                  <a:cxn ang="0">
                    <a:pos x="3" y="12"/>
                  </a:cxn>
                  <a:cxn ang="0">
                    <a:pos x="7" y="12"/>
                  </a:cxn>
                  <a:cxn ang="0">
                    <a:pos x="18" y="9"/>
                  </a:cxn>
                  <a:cxn ang="0">
                    <a:pos x="47" y="0"/>
                  </a:cxn>
                  <a:cxn ang="0">
                    <a:pos x="37" y="5"/>
                  </a:cxn>
                  <a:cxn ang="0">
                    <a:pos x="26" y="11"/>
                  </a:cxn>
                  <a:cxn ang="0">
                    <a:pos x="3" y="14"/>
                  </a:cxn>
                </a:cxnLst>
                <a:rect l="0" t="0" r="r" b="b"/>
                <a:pathLst>
                  <a:path w="47" h="15">
                    <a:moveTo>
                      <a:pt x="0" y="14"/>
                    </a:moveTo>
                    <a:cubicBezTo>
                      <a:pt x="1" y="14"/>
                      <a:pt x="2" y="13"/>
                      <a:pt x="3" y="12"/>
                    </a:cubicBezTo>
                    <a:cubicBezTo>
                      <a:pt x="5" y="12"/>
                      <a:pt x="5" y="12"/>
                      <a:pt x="7" y="12"/>
                    </a:cubicBezTo>
                    <a:cubicBezTo>
                      <a:pt x="11" y="12"/>
                      <a:pt x="15" y="10"/>
                      <a:pt x="18" y="9"/>
                    </a:cubicBezTo>
                    <a:cubicBezTo>
                      <a:pt x="27" y="7"/>
                      <a:pt x="40" y="6"/>
                      <a:pt x="47" y="0"/>
                    </a:cubicBezTo>
                    <a:cubicBezTo>
                      <a:pt x="44" y="0"/>
                      <a:pt x="40" y="4"/>
                      <a:pt x="37" y="5"/>
                    </a:cubicBezTo>
                    <a:cubicBezTo>
                      <a:pt x="33" y="7"/>
                      <a:pt x="30" y="10"/>
                      <a:pt x="26" y="11"/>
                    </a:cubicBezTo>
                    <a:cubicBezTo>
                      <a:pt x="19" y="15"/>
                      <a:pt x="11" y="12"/>
                      <a:pt x="3" y="14"/>
                    </a:cubicBezTo>
                  </a:path>
                </a:pathLst>
              </a:custGeom>
              <a:solidFill>
                <a:srgbClr val="FFFFFF"/>
              </a:solidFill>
              <a:ln w="9525">
                <a:noFill/>
                <a:round/>
                <a:headEnd/>
                <a:tailEnd/>
              </a:ln>
            </p:spPr>
            <p:txBody>
              <a:bodyPr/>
              <a:lstStyle/>
              <a:p>
                <a:endParaRPr lang="zh-CN" altLang="en-US"/>
              </a:p>
            </p:txBody>
          </p:sp>
          <p:sp>
            <p:nvSpPr>
              <p:cNvPr id="550" name="Freeform 216"/>
              <p:cNvSpPr>
                <a:spLocks/>
              </p:cNvSpPr>
              <p:nvPr/>
            </p:nvSpPr>
            <p:spPr bwMode="auto">
              <a:xfrm>
                <a:off x="4757" y="495"/>
                <a:ext cx="42" cy="16"/>
              </a:xfrm>
              <a:custGeom>
                <a:avLst/>
                <a:gdLst/>
                <a:ahLst/>
                <a:cxnLst>
                  <a:cxn ang="0">
                    <a:pos x="0" y="8"/>
                  </a:cxn>
                  <a:cxn ang="0">
                    <a:pos x="21" y="0"/>
                  </a:cxn>
                  <a:cxn ang="0">
                    <a:pos x="0" y="8"/>
                  </a:cxn>
                </a:cxnLst>
                <a:rect l="0" t="0" r="r" b="b"/>
                <a:pathLst>
                  <a:path w="21" h="8">
                    <a:moveTo>
                      <a:pt x="0" y="8"/>
                    </a:moveTo>
                    <a:cubicBezTo>
                      <a:pt x="4" y="1"/>
                      <a:pt x="15" y="5"/>
                      <a:pt x="21" y="0"/>
                    </a:cubicBezTo>
                    <a:cubicBezTo>
                      <a:pt x="14" y="4"/>
                      <a:pt x="7" y="6"/>
                      <a:pt x="0" y="8"/>
                    </a:cubicBezTo>
                  </a:path>
                </a:pathLst>
              </a:custGeom>
              <a:solidFill>
                <a:srgbClr val="FFFFFF"/>
              </a:solidFill>
              <a:ln w="9525">
                <a:noFill/>
                <a:round/>
                <a:headEnd/>
                <a:tailEnd/>
              </a:ln>
            </p:spPr>
            <p:txBody>
              <a:bodyPr/>
              <a:lstStyle/>
              <a:p>
                <a:endParaRPr lang="zh-CN" altLang="en-US"/>
              </a:p>
            </p:txBody>
          </p:sp>
          <p:sp>
            <p:nvSpPr>
              <p:cNvPr id="551" name="Freeform 217"/>
              <p:cNvSpPr>
                <a:spLocks/>
              </p:cNvSpPr>
              <p:nvPr/>
            </p:nvSpPr>
            <p:spPr bwMode="auto">
              <a:xfrm>
                <a:off x="4787" y="529"/>
                <a:ext cx="34" cy="14"/>
              </a:xfrm>
              <a:custGeom>
                <a:avLst/>
                <a:gdLst/>
                <a:ahLst/>
                <a:cxnLst>
                  <a:cxn ang="0">
                    <a:pos x="1" y="1"/>
                  </a:cxn>
                  <a:cxn ang="0">
                    <a:pos x="17" y="0"/>
                  </a:cxn>
                  <a:cxn ang="0">
                    <a:pos x="12" y="5"/>
                  </a:cxn>
                  <a:cxn ang="0">
                    <a:pos x="0" y="1"/>
                  </a:cxn>
                </a:cxnLst>
                <a:rect l="0" t="0" r="r" b="b"/>
                <a:pathLst>
                  <a:path w="17" h="7">
                    <a:moveTo>
                      <a:pt x="1" y="1"/>
                    </a:moveTo>
                    <a:cubicBezTo>
                      <a:pt x="4" y="5"/>
                      <a:pt x="14" y="3"/>
                      <a:pt x="17" y="0"/>
                    </a:cubicBezTo>
                    <a:cubicBezTo>
                      <a:pt x="15" y="2"/>
                      <a:pt x="15" y="4"/>
                      <a:pt x="12" y="5"/>
                    </a:cubicBezTo>
                    <a:cubicBezTo>
                      <a:pt x="8" y="7"/>
                      <a:pt x="4" y="2"/>
                      <a:pt x="0" y="1"/>
                    </a:cubicBezTo>
                  </a:path>
                </a:pathLst>
              </a:custGeom>
              <a:solidFill>
                <a:srgbClr val="FFFFFF"/>
              </a:solidFill>
              <a:ln w="9525">
                <a:noFill/>
                <a:round/>
                <a:headEnd/>
                <a:tailEnd/>
              </a:ln>
            </p:spPr>
            <p:txBody>
              <a:bodyPr/>
              <a:lstStyle/>
              <a:p>
                <a:endParaRPr lang="zh-CN" altLang="en-US"/>
              </a:p>
            </p:txBody>
          </p:sp>
          <p:sp>
            <p:nvSpPr>
              <p:cNvPr id="552" name="Freeform 218"/>
              <p:cNvSpPr>
                <a:spLocks/>
              </p:cNvSpPr>
              <p:nvPr/>
            </p:nvSpPr>
            <p:spPr bwMode="auto">
              <a:xfrm>
                <a:off x="4811" y="593"/>
                <a:ext cx="33" cy="18"/>
              </a:xfrm>
              <a:custGeom>
                <a:avLst/>
                <a:gdLst/>
                <a:ahLst/>
                <a:cxnLst>
                  <a:cxn ang="0">
                    <a:pos x="0" y="3"/>
                  </a:cxn>
                  <a:cxn ang="0">
                    <a:pos x="16" y="0"/>
                  </a:cxn>
                  <a:cxn ang="0">
                    <a:pos x="11" y="8"/>
                  </a:cxn>
                  <a:cxn ang="0">
                    <a:pos x="0" y="5"/>
                  </a:cxn>
                </a:cxnLst>
                <a:rect l="0" t="0" r="r" b="b"/>
                <a:pathLst>
                  <a:path w="16" h="9">
                    <a:moveTo>
                      <a:pt x="0" y="3"/>
                    </a:moveTo>
                    <a:cubicBezTo>
                      <a:pt x="3" y="8"/>
                      <a:pt x="14" y="5"/>
                      <a:pt x="16" y="0"/>
                    </a:cubicBezTo>
                    <a:cubicBezTo>
                      <a:pt x="15" y="2"/>
                      <a:pt x="13" y="7"/>
                      <a:pt x="11" y="8"/>
                    </a:cubicBezTo>
                    <a:cubicBezTo>
                      <a:pt x="8" y="9"/>
                      <a:pt x="3" y="6"/>
                      <a:pt x="0" y="5"/>
                    </a:cubicBezTo>
                  </a:path>
                </a:pathLst>
              </a:custGeom>
              <a:solidFill>
                <a:srgbClr val="FFFFFF"/>
              </a:solidFill>
              <a:ln w="9525">
                <a:noFill/>
                <a:round/>
                <a:headEnd/>
                <a:tailEnd/>
              </a:ln>
            </p:spPr>
            <p:txBody>
              <a:bodyPr/>
              <a:lstStyle/>
              <a:p>
                <a:endParaRPr lang="zh-CN" altLang="en-US"/>
              </a:p>
            </p:txBody>
          </p:sp>
          <p:sp>
            <p:nvSpPr>
              <p:cNvPr id="553" name="Freeform 219"/>
              <p:cNvSpPr>
                <a:spLocks/>
              </p:cNvSpPr>
              <p:nvPr/>
            </p:nvSpPr>
            <p:spPr bwMode="auto">
              <a:xfrm>
                <a:off x="4670" y="609"/>
                <a:ext cx="42" cy="22"/>
              </a:xfrm>
              <a:custGeom>
                <a:avLst/>
                <a:gdLst/>
                <a:ahLst/>
                <a:cxnLst>
                  <a:cxn ang="0">
                    <a:pos x="0" y="11"/>
                  </a:cxn>
                  <a:cxn ang="0">
                    <a:pos x="21" y="1"/>
                  </a:cxn>
                </a:cxnLst>
                <a:rect l="0" t="0" r="r" b="b"/>
                <a:pathLst>
                  <a:path w="21" h="11">
                    <a:moveTo>
                      <a:pt x="0" y="11"/>
                    </a:moveTo>
                    <a:cubicBezTo>
                      <a:pt x="7" y="9"/>
                      <a:pt x="14" y="0"/>
                      <a:pt x="21" y="1"/>
                    </a:cubicBezTo>
                  </a:path>
                </a:pathLst>
              </a:custGeom>
              <a:solidFill>
                <a:srgbClr val="FFFFFF"/>
              </a:solidFill>
              <a:ln w="9525">
                <a:noFill/>
                <a:round/>
                <a:headEnd/>
                <a:tailEnd/>
              </a:ln>
            </p:spPr>
            <p:txBody>
              <a:bodyPr/>
              <a:lstStyle/>
              <a:p>
                <a:endParaRPr lang="zh-CN" altLang="en-US"/>
              </a:p>
            </p:txBody>
          </p:sp>
          <p:sp>
            <p:nvSpPr>
              <p:cNvPr id="554" name="Freeform 220"/>
              <p:cNvSpPr>
                <a:spLocks/>
              </p:cNvSpPr>
              <p:nvPr/>
            </p:nvSpPr>
            <p:spPr bwMode="auto">
              <a:xfrm>
                <a:off x="4747" y="425"/>
                <a:ext cx="42" cy="32"/>
              </a:xfrm>
              <a:custGeom>
                <a:avLst/>
                <a:gdLst/>
                <a:ahLst/>
                <a:cxnLst>
                  <a:cxn ang="0">
                    <a:pos x="0" y="16"/>
                  </a:cxn>
                  <a:cxn ang="0">
                    <a:pos x="6" y="4"/>
                  </a:cxn>
                  <a:cxn ang="0">
                    <a:pos x="21" y="0"/>
                  </a:cxn>
                  <a:cxn ang="0">
                    <a:pos x="9" y="5"/>
                  </a:cxn>
                  <a:cxn ang="0">
                    <a:pos x="4" y="11"/>
                  </a:cxn>
                </a:cxnLst>
                <a:rect l="0" t="0" r="r" b="b"/>
                <a:pathLst>
                  <a:path w="21" h="16">
                    <a:moveTo>
                      <a:pt x="0" y="16"/>
                    </a:moveTo>
                    <a:cubicBezTo>
                      <a:pt x="5" y="14"/>
                      <a:pt x="4" y="8"/>
                      <a:pt x="6" y="4"/>
                    </a:cubicBezTo>
                    <a:cubicBezTo>
                      <a:pt x="8" y="1"/>
                      <a:pt x="17" y="0"/>
                      <a:pt x="21" y="0"/>
                    </a:cubicBezTo>
                    <a:cubicBezTo>
                      <a:pt x="17" y="1"/>
                      <a:pt x="12" y="2"/>
                      <a:pt x="9" y="5"/>
                    </a:cubicBezTo>
                    <a:cubicBezTo>
                      <a:pt x="7" y="7"/>
                      <a:pt x="7" y="11"/>
                      <a:pt x="4" y="11"/>
                    </a:cubicBezTo>
                  </a:path>
                </a:pathLst>
              </a:custGeom>
              <a:solidFill>
                <a:srgbClr val="FFFFFF"/>
              </a:solidFill>
              <a:ln w="9525">
                <a:noFill/>
                <a:round/>
                <a:headEnd/>
                <a:tailEnd/>
              </a:ln>
            </p:spPr>
            <p:txBody>
              <a:bodyPr/>
              <a:lstStyle/>
              <a:p>
                <a:endParaRPr lang="zh-CN" altLang="en-US"/>
              </a:p>
            </p:txBody>
          </p:sp>
          <p:sp>
            <p:nvSpPr>
              <p:cNvPr id="555" name="Freeform 221"/>
              <p:cNvSpPr>
                <a:spLocks/>
              </p:cNvSpPr>
              <p:nvPr/>
            </p:nvSpPr>
            <p:spPr bwMode="auto">
              <a:xfrm>
                <a:off x="4777" y="397"/>
                <a:ext cx="10" cy="16"/>
              </a:xfrm>
              <a:custGeom>
                <a:avLst/>
                <a:gdLst/>
                <a:ahLst/>
                <a:cxnLst>
                  <a:cxn ang="0">
                    <a:pos x="5" y="0"/>
                  </a:cxn>
                  <a:cxn ang="0">
                    <a:pos x="3" y="8"/>
                  </a:cxn>
                </a:cxnLst>
                <a:rect l="0" t="0" r="r" b="b"/>
                <a:pathLst>
                  <a:path w="5" h="8">
                    <a:moveTo>
                      <a:pt x="5" y="0"/>
                    </a:moveTo>
                    <a:cubicBezTo>
                      <a:pt x="2" y="1"/>
                      <a:pt x="0" y="6"/>
                      <a:pt x="3" y="8"/>
                    </a:cubicBezTo>
                  </a:path>
                </a:pathLst>
              </a:custGeom>
              <a:solidFill>
                <a:srgbClr val="FFFFFF"/>
              </a:solidFill>
              <a:ln w="9525">
                <a:noFill/>
                <a:round/>
                <a:headEnd/>
                <a:tailEnd/>
              </a:ln>
            </p:spPr>
            <p:txBody>
              <a:bodyPr/>
              <a:lstStyle/>
              <a:p>
                <a:endParaRPr lang="zh-CN" altLang="en-US"/>
              </a:p>
            </p:txBody>
          </p:sp>
        </p:grpSp>
        <p:grpSp>
          <p:nvGrpSpPr>
            <p:cNvPr id="7" name="Group 222"/>
            <p:cNvGrpSpPr>
              <a:grpSpLocks/>
            </p:cNvGrpSpPr>
            <p:nvPr/>
          </p:nvGrpSpPr>
          <p:grpSpPr bwMode="auto">
            <a:xfrm>
              <a:off x="4238" y="399"/>
              <a:ext cx="648" cy="3538"/>
              <a:chOff x="4238" y="399"/>
              <a:chExt cx="648" cy="3538"/>
            </a:xfrm>
          </p:grpSpPr>
          <p:sp>
            <p:nvSpPr>
              <p:cNvPr id="156" name="Freeform 223"/>
              <p:cNvSpPr>
                <a:spLocks/>
              </p:cNvSpPr>
              <p:nvPr/>
            </p:nvSpPr>
            <p:spPr bwMode="auto">
              <a:xfrm>
                <a:off x="4787" y="399"/>
                <a:ext cx="18" cy="16"/>
              </a:xfrm>
              <a:custGeom>
                <a:avLst/>
                <a:gdLst/>
                <a:ahLst/>
                <a:cxnLst>
                  <a:cxn ang="0">
                    <a:pos x="3" y="0"/>
                  </a:cxn>
                  <a:cxn ang="0">
                    <a:pos x="0" y="8"/>
                  </a:cxn>
                  <a:cxn ang="0">
                    <a:pos x="3" y="0"/>
                  </a:cxn>
                </a:cxnLst>
                <a:rect l="0" t="0" r="r" b="b"/>
                <a:pathLst>
                  <a:path w="9" h="8">
                    <a:moveTo>
                      <a:pt x="3" y="0"/>
                    </a:moveTo>
                    <a:cubicBezTo>
                      <a:pt x="9" y="3"/>
                      <a:pt x="6" y="5"/>
                      <a:pt x="0" y="8"/>
                    </a:cubicBezTo>
                    <a:cubicBezTo>
                      <a:pt x="2" y="5"/>
                      <a:pt x="3" y="3"/>
                      <a:pt x="3" y="0"/>
                    </a:cubicBezTo>
                  </a:path>
                </a:pathLst>
              </a:custGeom>
              <a:solidFill>
                <a:srgbClr val="F9D470"/>
              </a:solidFill>
              <a:ln w="9525">
                <a:noFill/>
                <a:round/>
                <a:headEnd/>
                <a:tailEnd/>
              </a:ln>
            </p:spPr>
            <p:txBody>
              <a:bodyPr/>
              <a:lstStyle/>
              <a:p>
                <a:endParaRPr lang="zh-CN" altLang="en-US"/>
              </a:p>
            </p:txBody>
          </p:sp>
          <p:sp>
            <p:nvSpPr>
              <p:cNvPr id="157" name="Freeform 224"/>
              <p:cNvSpPr>
                <a:spLocks/>
              </p:cNvSpPr>
              <p:nvPr/>
            </p:nvSpPr>
            <p:spPr bwMode="auto">
              <a:xfrm>
                <a:off x="4757" y="629"/>
                <a:ext cx="10" cy="33"/>
              </a:xfrm>
              <a:custGeom>
                <a:avLst/>
                <a:gdLst/>
                <a:ahLst/>
                <a:cxnLst>
                  <a:cxn ang="0">
                    <a:pos x="4" y="0"/>
                  </a:cxn>
                  <a:cxn ang="0">
                    <a:pos x="1" y="7"/>
                  </a:cxn>
                  <a:cxn ang="0">
                    <a:pos x="0" y="16"/>
                  </a:cxn>
                  <a:cxn ang="0">
                    <a:pos x="5" y="1"/>
                  </a:cxn>
                </a:cxnLst>
                <a:rect l="0" t="0" r="r" b="b"/>
                <a:pathLst>
                  <a:path w="5" h="16">
                    <a:moveTo>
                      <a:pt x="4" y="0"/>
                    </a:moveTo>
                    <a:cubicBezTo>
                      <a:pt x="3" y="3"/>
                      <a:pt x="1" y="3"/>
                      <a:pt x="1" y="7"/>
                    </a:cubicBezTo>
                    <a:cubicBezTo>
                      <a:pt x="0" y="10"/>
                      <a:pt x="0" y="13"/>
                      <a:pt x="0" y="16"/>
                    </a:cubicBezTo>
                    <a:cubicBezTo>
                      <a:pt x="4" y="12"/>
                      <a:pt x="2" y="5"/>
                      <a:pt x="5" y="1"/>
                    </a:cubicBezTo>
                  </a:path>
                </a:pathLst>
              </a:custGeom>
              <a:solidFill>
                <a:srgbClr val="FFFFFF"/>
              </a:solidFill>
              <a:ln w="9525">
                <a:noFill/>
                <a:round/>
                <a:headEnd/>
                <a:tailEnd/>
              </a:ln>
            </p:spPr>
            <p:txBody>
              <a:bodyPr/>
              <a:lstStyle/>
              <a:p>
                <a:endParaRPr lang="zh-CN" altLang="en-US"/>
              </a:p>
            </p:txBody>
          </p:sp>
          <p:sp>
            <p:nvSpPr>
              <p:cNvPr id="158" name="Freeform 225"/>
              <p:cNvSpPr>
                <a:spLocks/>
              </p:cNvSpPr>
              <p:nvPr/>
            </p:nvSpPr>
            <p:spPr bwMode="auto">
              <a:xfrm>
                <a:off x="4763" y="561"/>
                <a:ext cx="12" cy="44"/>
              </a:xfrm>
              <a:custGeom>
                <a:avLst/>
                <a:gdLst/>
                <a:ahLst/>
                <a:cxnLst>
                  <a:cxn ang="0">
                    <a:pos x="2" y="1"/>
                  </a:cxn>
                  <a:cxn ang="0">
                    <a:pos x="3" y="11"/>
                  </a:cxn>
                  <a:cxn ang="0">
                    <a:pos x="1" y="22"/>
                  </a:cxn>
                  <a:cxn ang="0">
                    <a:pos x="5" y="13"/>
                  </a:cxn>
                  <a:cxn ang="0">
                    <a:pos x="6" y="8"/>
                  </a:cxn>
                  <a:cxn ang="0">
                    <a:pos x="4" y="0"/>
                  </a:cxn>
                </a:cxnLst>
                <a:rect l="0" t="0" r="r" b="b"/>
                <a:pathLst>
                  <a:path w="6" h="22">
                    <a:moveTo>
                      <a:pt x="2" y="1"/>
                    </a:moveTo>
                    <a:cubicBezTo>
                      <a:pt x="1" y="4"/>
                      <a:pt x="3" y="8"/>
                      <a:pt x="3" y="11"/>
                    </a:cubicBezTo>
                    <a:cubicBezTo>
                      <a:pt x="2" y="14"/>
                      <a:pt x="0" y="20"/>
                      <a:pt x="1" y="22"/>
                    </a:cubicBezTo>
                    <a:cubicBezTo>
                      <a:pt x="4" y="22"/>
                      <a:pt x="4" y="15"/>
                      <a:pt x="5" y="13"/>
                    </a:cubicBezTo>
                    <a:cubicBezTo>
                      <a:pt x="5" y="11"/>
                      <a:pt x="6" y="10"/>
                      <a:pt x="6" y="8"/>
                    </a:cubicBezTo>
                    <a:cubicBezTo>
                      <a:pt x="5" y="5"/>
                      <a:pt x="3" y="3"/>
                      <a:pt x="4" y="0"/>
                    </a:cubicBezTo>
                  </a:path>
                </a:pathLst>
              </a:custGeom>
              <a:solidFill>
                <a:srgbClr val="FFFFFF"/>
              </a:solidFill>
              <a:ln w="9525">
                <a:noFill/>
                <a:round/>
                <a:headEnd/>
                <a:tailEnd/>
              </a:ln>
            </p:spPr>
            <p:txBody>
              <a:bodyPr/>
              <a:lstStyle/>
              <a:p>
                <a:endParaRPr lang="zh-CN" altLang="en-US"/>
              </a:p>
            </p:txBody>
          </p:sp>
          <p:sp>
            <p:nvSpPr>
              <p:cNvPr id="159" name="Freeform 226"/>
              <p:cNvSpPr>
                <a:spLocks/>
              </p:cNvSpPr>
              <p:nvPr/>
            </p:nvSpPr>
            <p:spPr bwMode="auto">
              <a:xfrm>
                <a:off x="4815" y="654"/>
                <a:ext cx="17" cy="16"/>
              </a:xfrm>
              <a:custGeom>
                <a:avLst/>
                <a:gdLst/>
                <a:ahLst/>
                <a:cxnLst>
                  <a:cxn ang="0">
                    <a:pos x="0" y="0"/>
                  </a:cxn>
                  <a:cxn ang="0">
                    <a:pos x="8" y="5"/>
                  </a:cxn>
                </a:cxnLst>
                <a:rect l="0" t="0" r="r" b="b"/>
                <a:pathLst>
                  <a:path w="8" h="8">
                    <a:moveTo>
                      <a:pt x="0" y="0"/>
                    </a:moveTo>
                    <a:cubicBezTo>
                      <a:pt x="2" y="2"/>
                      <a:pt x="4" y="8"/>
                      <a:pt x="8" y="5"/>
                    </a:cubicBezTo>
                  </a:path>
                </a:pathLst>
              </a:custGeom>
              <a:solidFill>
                <a:srgbClr val="FFFFFF"/>
              </a:solidFill>
              <a:ln w="9525">
                <a:noFill/>
                <a:round/>
                <a:headEnd/>
                <a:tailEnd/>
              </a:ln>
            </p:spPr>
            <p:txBody>
              <a:bodyPr/>
              <a:lstStyle/>
              <a:p>
                <a:endParaRPr lang="zh-CN" altLang="en-US"/>
              </a:p>
            </p:txBody>
          </p:sp>
          <p:sp>
            <p:nvSpPr>
              <p:cNvPr id="160" name="Freeform 227"/>
              <p:cNvSpPr>
                <a:spLocks/>
              </p:cNvSpPr>
              <p:nvPr/>
            </p:nvSpPr>
            <p:spPr bwMode="auto">
              <a:xfrm>
                <a:off x="4646" y="680"/>
                <a:ext cx="38" cy="20"/>
              </a:xfrm>
              <a:custGeom>
                <a:avLst/>
                <a:gdLst/>
                <a:ahLst/>
                <a:cxnLst>
                  <a:cxn ang="0">
                    <a:pos x="1" y="10"/>
                  </a:cxn>
                  <a:cxn ang="0">
                    <a:pos x="7" y="5"/>
                  </a:cxn>
                  <a:cxn ang="0">
                    <a:pos x="19" y="0"/>
                  </a:cxn>
                  <a:cxn ang="0">
                    <a:pos x="9" y="7"/>
                  </a:cxn>
                  <a:cxn ang="0">
                    <a:pos x="4" y="8"/>
                  </a:cxn>
                  <a:cxn ang="0">
                    <a:pos x="0" y="10"/>
                  </a:cxn>
                </a:cxnLst>
                <a:rect l="0" t="0" r="r" b="b"/>
                <a:pathLst>
                  <a:path w="19" h="10">
                    <a:moveTo>
                      <a:pt x="1" y="10"/>
                    </a:moveTo>
                    <a:cubicBezTo>
                      <a:pt x="0" y="5"/>
                      <a:pt x="5" y="6"/>
                      <a:pt x="7" y="5"/>
                    </a:cubicBezTo>
                    <a:cubicBezTo>
                      <a:pt x="11" y="4"/>
                      <a:pt x="16" y="2"/>
                      <a:pt x="19" y="0"/>
                    </a:cubicBezTo>
                    <a:cubicBezTo>
                      <a:pt x="15" y="2"/>
                      <a:pt x="12" y="5"/>
                      <a:pt x="9" y="7"/>
                    </a:cubicBezTo>
                    <a:cubicBezTo>
                      <a:pt x="7" y="7"/>
                      <a:pt x="6" y="7"/>
                      <a:pt x="4" y="8"/>
                    </a:cubicBezTo>
                    <a:cubicBezTo>
                      <a:pt x="3" y="9"/>
                      <a:pt x="3" y="10"/>
                      <a:pt x="0" y="10"/>
                    </a:cubicBezTo>
                  </a:path>
                </a:pathLst>
              </a:custGeom>
              <a:solidFill>
                <a:srgbClr val="FFFFFF"/>
              </a:solidFill>
              <a:ln w="9525">
                <a:noFill/>
                <a:round/>
                <a:headEnd/>
                <a:tailEnd/>
              </a:ln>
            </p:spPr>
            <p:txBody>
              <a:bodyPr/>
              <a:lstStyle/>
              <a:p>
                <a:endParaRPr lang="zh-CN" altLang="en-US"/>
              </a:p>
            </p:txBody>
          </p:sp>
          <p:sp>
            <p:nvSpPr>
              <p:cNvPr id="161" name="Freeform 228"/>
              <p:cNvSpPr>
                <a:spLocks/>
              </p:cNvSpPr>
              <p:nvPr/>
            </p:nvSpPr>
            <p:spPr bwMode="auto">
              <a:xfrm>
                <a:off x="4670" y="716"/>
                <a:ext cx="55" cy="16"/>
              </a:xfrm>
              <a:custGeom>
                <a:avLst/>
                <a:gdLst/>
                <a:ahLst/>
                <a:cxnLst>
                  <a:cxn ang="0">
                    <a:pos x="0" y="8"/>
                  </a:cxn>
                  <a:cxn ang="0">
                    <a:pos x="16" y="2"/>
                  </a:cxn>
                  <a:cxn ang="0">
                    <a:pos x="21" y="0"/>
                  </a:cxn>
                  <a:cxn ang="0">
                    <a:pos x="27" y="0"/>
                  </a:cxn>
                  <a:cxn ang="0">
                    <a:pos x="13" y="3"/>
                  </a:cxn>
                </a:cxnLst>
                <a:rect l="0" t="0" r="r" b="b"/>
                <a:pathLst>
                  <a:path w="27" h="8">
                    <a:moveTo>
                      <a:pt x="0" y="8"/>
                    </a:moveTo>
                    <a:cubicBezTo>
                      <a:pt x="5" y="6"/>
                      <a:pt x="11" y="4"/>
                      <a:pt x="16" y="2"/>
                    </a:cubicBezTo>
                    <a:cubicBezTo>
                      <a:pt x="18" y="1"/>
                      <a:pt x="19" y="0"/>
                      <a:pt x="21" y="0"/>
                    </a:cubicBezTo>
                    <a:cubicBezTo>
                      <a:pt x="23" y="0"/>
                      <a:pt x="25" y="0"/>
                      <a:pt x="27" y="0"/>
                    </a:cubicBezTo>
                    <a:cubicBezTo>
                      <a:pt x="22" y="0"/>
                      <a:pt x="18" y="3"/>
                      <a:pt x="13" y="3"/>
                    </a:cubicBezTo>
                  </a:path>
                </a:pathLst>
              </a:custGeom>
              <a:solidFill>
                <a:srgbClr val="FFFFFF"/>
              </a:solidFill>
              <a:ln w="9525">
                <a:noFill/>
                <a:round/>
                <a:headEnd/>
                <a:tailEnd/>
              </a:ln>
            </p:spPr>
            <p:txBody>
              <a:bodyPr/>
              <a:lstStyle/>
              <a:p>
                <a:endParaRPr lang="zh-CN" altLang="en-US"/>
              </a:p>
            </p:txBody>
          </p:sp>
          <p:sp>
            <p:nvSpPr>
              <p:cNvPr id="162" name="Freeform 229"/>
              <p:cNvSpPr>
                <a:spLocks/>
              </p:cNvSpPr>
              <p:nvPr/>
            </p:nvSpPr>
            <p:spPr bwMode="auto">
              <a:xfrm>
                <a:off x="4745" y="686"/>
                <a:ext cx="12" cy="18"/>
              </a:xfrm>
              <a:custGeom>
                <a:avLst/>
                <a:gdLst/>
                <a:ahLst/>
                <a:cxnLst>
                  <a:cxn ang="0">
                    <a:pos x="6" y="0"/>
                  </a:cxn>
                  <a:cxn ang="0">
                    <a:pos x="3" y="9"/>
                  </a:cxn>
                  <a:cxn ang="0">
                    <a:pos x="6" y="2"/>
                  </a:cxn>
                </a:cxnLst>
                <a:rect l="0" t="0" r="r" b="b"/>
                <a:pathLst>
                  <a:path w="6" h="9">
                    <a:moveTo>
                      <a:pt x="6" y="0"/>
                    </a:moveTo>
                    <a:cubicBezTo>
                      <a:pt x="0" y="0"/>
                      <a:pt x="2" y="5"/>
                      <a:pt x="3" y="9"/>
                    </a:cubicBezTo>
                    <a:cubicBezTo>
                      <a:pt x="3" y="6"/>
                      <a:pt x="5" y="4"/>
                      <a:pt x="6" y="2"/>
                    </a:cubicBezTo>
                  </a:path>
                </a:pathLst>
              </a:custGeom>
              <a:solidFill>
                <a:srgbClr val="FFFFFF"/>
              </a:solidFill>
              <a:ln w="9525">
                <a:noFill/>
                <a:round/>
                <a:headEnd/>
                <a:tailEnd/>
              </a:ln>
            </p:spPr>
            <p:txBody>
              <a:bodyPr/>
              <a:lstStyle/>
              <a:p>
                <a:endParaRPr lang="zh-CN" altLang="en-US"/>
              </a:p>
            </p:txBody>
          </p:sp>
          <p:sp>
            <p:nvSpPr>
              <p:cNvPr id="163" name="Freeform 230"/>
              <p:cNvSpPr>
                <a:spLocks/>
              </p:cNvSpPr>
              <p:nvPr/>
            </p:nvSpPr>
            <p:spPr bwMode="auto">
              <a:xfrm>
                <a:off x="4599" y="800"/>
                <a:ext cx="31" cy="10"/>
              </a:xfrm>
              <a:custGeom>
                <a:avLst/>
                <a:gdLst/>
                <a:ahLst/>
                <a:cxnLst>
                  <a:cxn ang="0">
                    <a:pos x="0" y="5"/>
                  </a:cxn>
                  <a:cxn ang="0">
                    <a:pos x="15" y="0"/>
                  </a:cxn>
                </a:cxnLst>
                <a:rect l="0" t="0" r="r" b="b"/>
                <a:pathLst>
                  <a:path w="15" h="5">
                    <a:moveTo>
                      <a:pt x="0" y="5"/>
                    </a:moveTo>
                    <a:cubicBezTo>
                      <a:pt x="5" y="5"/>
                      <a:pt x="10" y="3"/>
                      <a:pt x="15" y="0"/>
                    </a:cubicBezTo>
                  </a:path>
                </a:pathLst>
              </a:custGeom>
              <a:solidFill>
                <a:srgbClr val="FFFFFF"/>
              </a:solidFill>
              <a:ln w="9525">
                <a:noFill/>
                <a:round/>
                <a:headEnd/>
                <a:tailEnd/>
              </a:ln>
            </p:spPr>
            <p:txBody>
              <a:bodyPr/>
              <a:lstStyle/>
              <a:p>
                <a:endParaRPr lang="zh-CN" altLang="en-US"/>
              </a:p>
            </p:txBody>
          </p:sp>
          <p:sp>
            <p:nvSpPr>
              <p:cNvPr id="164" name="Freeform 231"/>
              <p:cNvSpPr>
                <a:spLocks/>
              </p:cNvSpPr>
              <p:nvPr/>
            </p:nvSpPr>
            <p:spPr bwMode="auto">
              <a:xfrm>
                <a:off x="4527" y="864"/>
                <a:ext cx="56" cy="20"/>
              </a:xfrm>
              <a:custGeom>
                <a:avLst/>
                <a:gdLst/>
                <a:ahLst/>
                <a:cxnLst>
                  <a:cxn ang="0">
                    <a:pos x="0" y="10"/>
                  </a:cxn>
                  <a:cxn ang="0">
                    <a:pos x="13" y="3"/>
                  </a:cxn>
                  <a:cxn ang="0">
                    <a:pos x="19" y="2"/>
                  </a:cxn>
                  <a:cxn ang="0">
                    <a:pos x="28" y="0"/>
                  </a:cxn>
                  <a:cxn ang="0">
                    <a:pos x="16" y="5"/>
                  </a:cxn>
                  <a:cxn ang="0">
                    <a:pos x="6" y="7"/>
                  </a:cxn>
                </a:cxnLst>
                <a:rect l="0" t="0" r="r" b="b"/>
                <a:pathLst>
                  <a:path w="28" h="10">
                    <a:moveTo>
                      <a:pt x="0" y="10"/>
                    </a:moveTo>
                    <a:cubicBezTo>
                      <a:pt x="4" y="8"/>
                      <a:pt x="8" y="4"/>
                      <a:pt x="13" y="3"/>
                    </a:cubicBezTo>
                    <a:cubicBezTo>
                      <a:pt x="15" y="2"/>
                      <a:pt x="17" y="2"/>
                      <a:pt x="19" y="2"/>
                    </a:cubicBezTo>
                    <a:cubicBezTo>
                      <a:pt x="22" y="2"/>
                      <a:pt x="25" y="0"/>
                      <a:pt x="28" y="0"/>
                    </a:cubicBezTo>
                    <a:cubicBezTo>
                      <a:pt x="24" y="2"/>
                      <a:pt x="20" y="3"/>
                      <a:pt x="16" y="5"/>
                    </a:cubicBezTo>
                    <a:cubicBezTo>
                      <a:pt x="13" y="6"/>
                      <a:pt x="10" y="6"/>
                      <a:pt x="6" y="7"/>
                    </a:cubicBezTo>
                  </a:path>
                </a:pathLst>
              </a:custGeom>
              <a:solidFill>
                <a:srgbClr val="FFFFFF"/>
              </a:solidFill>
              <a:ln w="9525">
                <a:noFill/>
                <a:round/>
                <a:headEnd/>
                <a:tailEnd/>
              </a:ln>
            </p:spPr>
            <p:txBody>
              <a:bodyPr/>
              <a:lstStyle/>
              <a:p>
                <a:endParaRPr lang="zh-CN" altLang="en-US"/>
              </a:p>
            </p:txBody>
          </p:sp>
          <p:sp>
            <p:nvSpPr>
              <p:cNvPr id="165" name="Freeform 232"/>
              <p:cNvSpPr>
                <a:spLocks/>
              </p:cNvSpPr>
              <p:nvPr/>
            </p:nvSpPr>
            <p:spPr bwMode="auto">
              <a:xfrm>
                <a:off x="4678" y="886"/>
                <a:ext cx="69" cy="44"/>
              </a:xfrm>
              <a:custGeom>
                <a:avLst/>
                <a:gdLst/>
                <a:ahLst/>
                <a:cxnLst>
                  <a:cxn ang="0">
                    <a:pos x="1" y="0"/>
                  </a:cxn>
                  <a:cxn ang="0">
                    <a:pos x="13" y="15"/>
                  </a:cxn>
                  <a:cxn ang="0">
                    <a:pos x="34" y="22"/>
                  </a:cxn>
                  <a:cxn ang="0">
                    <a:pos x="10" y="17"/>
                  </a:cxn>
                  <a:cxn ang="0">
                    <a:pos x="0" y="1"/>
                  </a:cxn>
                </a:cxnLst>
                <a:rect l="0" t="0" r="r" b="b"/>
                <a:pathLst>
                  <a:path w="34" h="22">
                    <a:moveTo>
                      <a:pt x="1" y="0"/>
                    </a:moveTo>
                    <a:cubicBezTo>
                      <a:pt x="4" y="7"/>
                      <a:pt x="5" y="13"/>
                      <a:pt x="13" y="15"/>
                    </a:cubicBezTo>
                    <a:cubicBezTo>
                      <a:pt x="19" y="16"/>
                      <a:pt x="29" y="18"/>
                      <a:pt x="34" y="22"/>
                    </a:cubicBezTo>
                    <a:cubicBezTo>
                      <a:pt x="26" y="18"/>
                      <a:pt x="19" y="19"/>
                      <a:pt x="10" y="17"/>
                    </a:cubicBezTo>
                    <a:cubicBezTo>
                      <a:pt x="3" y="16"/>
                      <a:pt x="2" y="8"/>
                      <a:pt x="0" y="1"/>
                    </a:cubicBezTo>
                  </a:path>
                </a:pathLst>
              </a:custGeom>
              <a:solidFill>
                <a:srgbClr val="FFFFFF"/>
              </a:solidFill>
              <a:ln w="9525">
                <a:noFill/>
                <a:round/>
                <a:headEnd/>
                <a:tailEnd/>
              </a:ln>
            </p:spPr>
            <p:txBody>
              <a:bodyPr/>
              <a:lstStyle/>
              <a:p>
                <a:endParaRPr lang="zh-CN" altLang="en-US"/>
              </a:p>
            </p:txBody>
          </p:sp>
          <p:sp>
            <p:nvSpPr>
              <p:cNvPr id="166" name="Freeform 233"/>
              <p:cNvSpPr>
                <a:spLocks/>
              </p:cNvSpPr>
              <p:nvPr/>
            </p:nvSpPr>
            <p:spPr bwMode="auto">
              <a:xfrm>
                <a:off x="4721" y="958"/>
                <a:ext cx="40" cy="32"/>
              </a:xfrm>
              <a:custGeom>
                <a:avLst/>
                <a:gdLst/>
                <a:ahLst/>
                <a:cxnLst>
                  <a:cxn ang="0">
                    <a:pos x="0" y="12"/>
                  </a:cxn>
                  <a:cxn ang="0">
                    <a:pos x="20" y="0"/>
                  </a:cxn>
                  <a:cxn ang="0">
                    <a:pos x="18" y="9"/>
                  </a:cxn>
                  <a:cxn ang="0">
                    <a:pos x="6" y="14"/>
                  </a:cxn>
                </a:cxnLst>
                <a:rect l="0" t="0" r="r" b="b"/>
                <a:pathLst>
                  <a:path w="20" h="16">
                    <a:moveTo>
                      <a:pt x="0" y="12"/>
                    </a:moveTo>
                    <a:cubicBezTo>
                      <a:pt x="7" y="16"/>
                      <a:pt x="19" y="7"/>
                      <a:pt x="20" y="0"/>
                    </a:cubicBezTo>
                    <a:cubicBezTo>
                      <a:pt x="18" y="3"/>
                      <a:pt x="19" y="6"/>
                      <a:pt x="18" y="9"/>
                    </a:cubicBezTo>
                    <a:cubicBezTo>
                      <a:pt x="16" y="13"/>
                      <a:pt x="10" y="13"/>
                      <a:pt x="6" y="14"/>
                    </a:cubicBezTo>
                  </a:path>
                </a:pathLst>
              </a:custGeom>
              <a:solidFill>
                <a:srgbClr val="FFFFFF"/>
              </a:solidFill>
              <a:ln w="9525">
                <a:noFill/>
                <a:round/>
                <a:headEnd/>
                <a:tailEnd/>
              </a:ln>
            </p:spPr>
            <p:txBody>
              <a:bodyPr/>
              <a:lstStyle/>
              <a:p>
                <a:endParaRPr lang="zh-CN" altLang="en-US"/>
              </a:p>
            </p:txBody>
          </p:sp>
          <p:sp>
            <p:nvSpPr>
              <p:cNvPr id="167" name="Freeform 234"/>
              <p:cNvSpPr>
                <a:spLocks/>
              </p:cNvSpPr>
              <p:nvPr/>
            </p:nvSpPr>
            <p:spPr bwMode="auto">
              <a:xfrm>
                <a:off x="4555" y="926"/>
                <a:ext cx="42" cy="24"/>
              </a:xfrm>
              <a:custGeom>
                <a:avLst/>
                <a:gdLst/>
                <a:ahLst/>
                <a:cxnLst>
                  <a:cxn ang="0">
                    <a:pos x="0" y="4"/>
                  </a:cxn>
                  <a:cxn ang="0">
                    <a:pos x="21" y="12"/>
                  </a:cxn>
                  <a:cxn ang="0">
                    <a:pos x="2" y="5"/>
                  </a:cxn>
                </a:cxnLst>
                <a:rect l="0" t="0" r="r" b="b"/>
                <a:pathLst>
                  <a:path w="21" h="12">
                    <a:moveTo>
                      <a:pt x="0" y="4"/>
                    </a:moveTo>
                    <a:cubicBezTo>
                      <a:pt x="7" y="0"/>
                      <a:pt x="19" y="2"/>
                      <a:pt x="21" y="12"/>
                    </a:cubicBezTo>
                    <a:cubicBezTo>
                      <a:pt x="19" y="5"/>
                      <a:pt x="9" y="3"/>
                      <a:pt x="2" y="5"/>
                    </a:cubicBezTo>
                  </a:path>
                </a:pathLst>
              </a:custGeom>
              <a:solidFill>
                <a:srgbClr val="FFFFFF"/>
              </a:solidFill>
              <a:ln w="9525">
                <a:noFill/>
                <a:round/>
                <a:headEnd/>
                <a:tailEnd/>
              </a:ln>
            </p:spPr>
            <p:txBody>
              <a:bodyPr/>
              <a:lstStyle/>
              <a:p>
                <a:endParaRPr lang="zh-CN" altLang="en-US"/>
              </a:p>
            </p:txBody>
          </p:sp>
          <p:sp>
            <p:nvSpPr>
              <p:cNvPr id="168" name="Freeform 235"/>
              <p:cNvSpPr>
                <a:spLocks/>
              </p:cNvSpPr>
              <p:nvPr/>
            </p:nvSpPr>
            <p:spPr bwMode="auto">
              <a:xfrm>
                <a:off x="4432" y="968"/>
                <a:ext cx="56" cy="14"/>
              </a:xfrm>
              <a:custGeom>
                <a:avLst/>
                <a:gdLst/>
                <a:ahLst/>
                <a:cxnLst>
                  <a:cxn ang="0">
                    <a:pos x="1" y="6"/>
                  </a:cxn>
                  <a:cxn ang="0">
                    <a:pos x="10" y="2"/>
                  </a:cxn>
                  <a:cxn ang="0">
                    <a:pos x="28" y="0"/>
                  </a:cxn>
                  <a:cxn ang="0">
                    <a:pos x="12" y="7"/>
                  </a:cxn>
                  <a:cxn ang="0">
                    <a:pos x="1" y="6"/>
                  </a:cxn>
                </a:cxnLst>
                <a:rect l="0" t="0" r="r" b="b"/>
                <a:pathLst>
                  <a:path w="28" h="7">
                    <a:moveTo>
                      <a:pt x="1" y="6"/>
                    </a:moveTo>
                    <a:cubicBezTo>
                      <a:pt x="0" y="1"/>
                      <a:pt x="7" y="2"/>
                      <a:pt x="10" y="2"/>
                    </a:cubicBezTo>
                    <a:cubicBezTo>
                      <a:pt x="16" y="3"/>
                      <a:pt x="22" y="1"/>
                      <a:pt x="28" y="0"/>
                    </a:cubicBezTo>
                    <a:cubicBezTo>
                      <a:pt x="23" y="2"/>
                      <a:pt x="17" y="6"/>
                      <a:pt x="12" y="7"/>
                    </a:cubicBezTo>
                    <a:cubicBezTo>
                      <a:pt x="8" y="7"/>
                      <a:pt x="5" y="2"/>
                      <a:pt x="1" y="6"/>
                    </a:cubicBezTo>
                  </a:path>
                </a:pathLst>
              </a:custGeom>
              <a:solidFill>
                <a:srgbClr val="FFFFFF"/>
              </a:solidFill>
              <a:ln w="9525">
                <a:noFill/>
                <a:round/>
                <a:headEnd/>
                <a:tailEnd/>
              </a:ln>
            </p:spPr>
            <p:txBody>
              <a:bodyPr/>
              <a:lstStyle/>
              <a:p>
                <a:endParaRPr lang="zh-CN" altLang="en-US"/>
              </a:p>
            </p:txBody>
          </p:sp>
          <p:sp>
            <p:nvSpPr>
              <p:cNvPr id="169" name="Freeform 236"/>
              <p:cNvSpPr>
                <a:spLocks/>
              </p:cNvSpPr>
              <p:nvPr/>
            </p:nvSpPr>
            <p:spPr bwMode="auto">
              <a:xfrm>
                <a:off x="4488" y="1038"/>
                <a:ext cx="67" cy="34"/>
              </a:xfrm>
              <a:custGeom>
                <a:avLst/>
                <a:gdLst/>
                <a:ahLst/>
                <a:cxnLst>
                  <a:cxn ang="0">
                    <a:pos x="0" y="9"/>
                  </a:cxn>
                  <a:cxn ang="0">
                    <a:pos x="18" y="1"/>
                  </a:cxn>
                  <a:cxn ang="0">
                    <a:pos x="33" y="17"/>
                  </a:cxn>
                  <a:cxn ang="0">
                    <a:pos x="18" y="4"/>
                  </a:cxn>
                  <a:cxn ang="0">
                    <a:pos x="2" y="7"/>
                  </a:cxn>
                </a:cxnLst>
                <a:rect l="0" t="0" r="r" b="b"/>
                <a:pathLst>
                  <a:path w="33" h="17">
                    <a:moveTo>
                      <a:pt x="0" y="9"/>
                    </a:moveTo>
                    <a:cubicBezTo>
                      <a:pt x="4" y="3"/>
                      <a:pt x="11" y="0"/>
                      <a:pt x="18" y="1"/>
                    </a:cubicBezTo>
                    <a:cubicBezTo>
                      <a:pt x="26" y="2"/>
                      <a:pt x="30" y="10"/>
                      <a:pt x="33" y="17"/>
                    </a:cubicBezTo>
                    <a:cubicBezTo>
                      <a:pt x="28" y="10"/>
                      <a:pt x="25" y="5"/>
                      <a:pt x="18" y="4"/>
                    </a:cubicBezTo>
                    <a:cubicBezTo>
                      <a:pt x="12" y="2"/>
                      <a:pt x="7" y="3"/>
                      <a:pt x="2" y="7"/>
                    </a:cubicBezTo>
                  </a:path>
                </a:pathLst>
              </a:custGeom>
              <a:solidFill>
                <a:srgbClr val="FFFFFF"/>
              </a:solidFill>
              <a:ln w="9525">
                <a:noFill/>
                <a:round/>
                <a:headEnd/>
                <a:tailEnd/>
              </a:ln>
            </p:spPr>
            <p:txBody>
              <a:bodyPr/>
              <a:lstStyle/>
              <a:p>
                <a:endParaRPr lang="zh-CN" altLang="en-US"/>
              </a:p>
            </p:txBody>
          </p:sp>
          <p:sp>
            <p:nvSpPr>
              <p:cNvPr id="170" name="Freeform 237"/>
              <p:cNvSpPr>
                <a:spLocks/>
              </p:cNvSpPr>
              <p:nvPr/>
            </p:nvSpPr>
            <p:spPr bwMode="auto">
              <a:xfrm>
                <a:off x="4402" y="1076"/>
                <a:ext cx="56" cy="24"/>
              </a:xfrm>
              <a:custGeom>
                <a:avLst/>
                <a:gdLst/>
                <a:ahLst/>
                <a:cxnLst>
                  <a:cxn ang="0">
                    <a:pos x="0" y="9"/>
                  </a:cxn>
                  <a:cxn ang="0">
                    <a:pos x="12" y="4"/>
                  </a:cxn>
                  <a:cxn ang="0">
                    <a:pos x="23" y="1"/>
                  </a:cxn>
                  <a:cxn ang="0">
                    <a:pos x="28" y="0"/>
                  </a:cxn>
                  <a:cxn ang="0">
                    <a:pos x="4" y="8"/>
                  </a:cxn>
                </a:cxnLst>
                <a:rect l="0" t="0" r="r" b="b"/>
                <a:pathLst>
                  <a:path w="28" h="12">
                    <a:moveTo>
                      <a:pt x="0" y="9"/>
                    </a:moveTo>
                    <a:cubicBezTo>
                      <a:pt x="4" y="7"/>
                      <a:pt x="8" y="6"/>
                      <a:pt x="12" y="4"/>
                    </a:cubicBezTo>
                    <a:cubicBezTo>
                      <a:pt x="16" y="3"/>
                      <a:pt x="19" y="2"/>
                      <a:pt x="23" y="1"/>
                    </a:cubicBezTo>
                    <a:cubicBezTo>
                      <a:pt x="25" y="1"/>
                      <a:pt x="26" y="2"/>
                      <a:pt x="28" y="0"/>
                    </a:cubicBezTo>
                    <a:cubicBezTo>
                      <a:pt x="22" y="1"/>
                      <a:pt x="10" y="12"/>
                      <a:pt x="4" y="8"/>
                    </a:cubicBezTo>
                  </a:path>
                </a:pathLst>
              </a:custGeom>
              <a:solidFill>
                <a:srgbClr val="FFFFFF"/>
              </a:solidFill>
              <a:ln w="9525">
                <a:noFill/>
                <a:round/>
                <a:headEnd/>
                <a:tailEnd/>
              </a:ln>
            </p:spPr>
            <p:txBody>
              <a:bodyPr/>
              <a:lstStyle/>
              <a:p>
                <a:endParaRPr lang="zh-CN" altLang="en-US"/>
              </a:p>
            </p:txBody>
          </p:sp>
          <p:sp>
            <p:nvSpPr>
              <p:cNvPr id="171" name="Freeform 238"/>
              <p:cNvSpPr>
                <a:spLocks/>
              </p:cNvSpPr>
              <p:nvPr/>
            </p:nvSpPr>
            <p:spPr bwMode="auto">
              <a:xfrm>
                <a:off x="4476" y="1190"/>
                <a:ext cx="37" cy="18"/>
              </a:xfrm>
              <a:custGeom>
                <a:avLst/>
                <a:gdLst/>
                <a:ahLst/>
                <a:cxnLst>
                  <a:cxn ang="0">
                    <a:pos x="1" y="0"/>
                  </a:cxn>
                  <a:cxn ang="0">
                    <a:pos x="18" y="3"/>
                  </a:cxn>
                  <a:cxn ang="0">
                    <a:pos x="9" y="8"/>
                  </a:cxn>
                  <a:cxn ang="0">
                    <a:pos x="0" y="1"/>
                  </a:cxn>
                </a:cxnLst>
                <a:rect l="0" t="0" r="r" b="b"/>
                <a:pathLst>
                  <a:path w="18" h="9">
                    <a:moveTo>
                      <a:pt x="1" y="0"/>
                    </a:moveTo>
                    <a:cubicBezTo>
                      <a:pt x="6" y="4"/>
                      <a:pt x="12" y="7"/>
                      <a:pt x="18" y="3"/>
                    </a:cubicBezTo>
                    <a:cubicBezTo>
                      <a:pt x="16" y="5"/>
                      <a:pt x="12" y="9"/>
                      <a:pt x="9" y="8"/>
                    </a:cubicBezTo>
                    <a:cubicBezTo>
                      <a:pt x="7" y="8"/>
                      <a:pt x="2" y="3"/>
                      <a:pt x="0" y="1"/>
                    </a:cubicBezTo>
                  </a:path>
                </a:pathLst>
              </a:custGeom>
              <a:solidFill>
                <a:srgbClr val="FFFFFF"/>
              </a:solidFill>
              <a:ln w="9525">
                <a:noFill/>
                <a:round/>
                <a:headEnd/>
                <a:tailEnd/>
              </a:ln>
            </p:spPr>
            <p:txBody>
              <a:bodyPr/>
              <a:lstStyle/>
              <a:p>
                <a:endParaRPr lang="zh-CN" altLang="en-US"/>
              </a:p>
            </p:txBody>
          </p:sp>
          <p:sp>
            <p:nvSpPr>
              <p:cNvPr id="172" name="Freeform 239"/>
              <p:cNvSpPr>
                <a:spLocks/>
              </p:cNvSpPr>
              <p:nvPr/>
            </p:nvSpPr>
            <p:spPr bwMode="auto">
              <a:xfrm>
                <a:off x="4422" y="1305"/>
                <a:ext cx="40" cy="16"/>
              </a:xfrm>
              <a:custGeom>
                <a:avLst/>
                <a:gdLst/>
                <a:ahLst/>
                <a:cxnLst>
                  <a:cxn ang="0">
                    <a:pos x="0" y="0"/>
                  </a:cxn>
                  <a:cxn ang="0">
                    <a:pos x="20" y="4"/>
                  </a:cxn>
                  <a:cxn ang="0">
                    <a:pos x="10" y="8"/>
                  </a:cxn>
                  <a:cxn ang="0">
                    <a:pos x="2" y="2"/>
                  </a:cxn>
                </a:cxnLst>
                <a:rect l="0" t="0" r="r" b="b"/>
                <a:pathLst>
                  <a:path w="20" h="8">
                    <a:moveTo>
                      <a:pt x="0" y="0"/>
                    </a:moveTo>
                    <a:cubicBezTo>
                      <a:pt x="6" y="4"/>
                      <a:pt x="13" y="7"/>
                      <a:pt x="20" y="4"/>
                    </a:cubicBezTo>
                    <a:cubicBezTo>
                      <a:pt x="17" y="6"/>
                      <a:pt x="14" y="8"/>
                      <a:pt x="10" y="8"/>
                    </a:cubicBezTo>
                    <a:cubicBezTo>
                      <a:pt x="8" y="7"/>
                      <a:pt x="3" y="5"/>
                      <a:pt x="2" y="2"/>
                    </a:cubicBezTo>
                  </a:path>
                </a:pathLst>
              </a:custGeom>
              <a:solidFill>
                <a:srgbClr val="FFFFFF"/>
              </a:solidFill>
              <a:ln w="9525">
                <a:noFill/>
                <a:round/>
                <a:headEnd/>
                <a:tailEnd/>
              </a:ln>
            </p:spPr>
            <p:txBody>
              <a:bodyPr/>
              <a:lstStyle/>
              <a:p>
                <a:endParaRPr lang="zh-CN" altLang="en-US"/>
              </a:p>
            </p:txBody>
          </p:sp>
          <p:sp>
            <p:nvSpPr>
              <p:cNvPr id="173" name="Freeform 240"/>
              <p:cNvSpPr>
                <a:spLocks/>
              </p:cNvSpPr>
              <p:nvPr/>
            </p:nvSpPr>
            <p:spPr bwMode="auto">
              <a:xfrm>
                <a:off x="4541" y="1347"/>
                <a:ext cx="58" cy="30"/>
              </a:xfrm>
              <a:custGeom>
                <a:avLst/>
                <a:gdLst/>
                <a:ahLst/>
                <a:cxnLst>
                  <a:cxn ang="0">
                    <a:pos x="2" y="1"/>
                  </a:cxn>
                  <a:cxn ang="0">
                    <a:pos x="14" y="10"/>
                  </a:cxn>
                  <a:cxn ang="0">
                    <a:pos x="29" y="15"/>
                  </a:cxn>
                  <a:cxn ang="0">
                    <a:pos x="11" y="12"/>
                  </a:cxn>
                  <a:cxn ang="0">
                    <a:pos x="0" y="0"/>
                  </a:cxn>
                </a:cxnLst>
                <a:rect l="0" t="0" r="r" b="b"/>
                <a:pathLst>
                  <a:path w="29" h="15">
                    <a:moveTo>
                      <a:pt x="2" y="1"/>
                    </a:moveTo>
                    <a:cubicBezTo>
                      <a:pt x="4" y="5"/>
                      <a:pt x="10" y="8"/>
                      <a:pt x="14" y="10"/>
                    </a:cubicBezTo>
                    <a:cubicBezTo>
                      <a:pt x="19" y="13"/>
                      <a:pt x="24" y="13"/>
                      <a:pt x="29" y="15"/>
                    </a:cubicBezTo>
                    <a:cubicBezTo>
                      <a:pt x="24" y="15"/>
                      <a:pt x="16" y="14"/>
                      <a:pt x="11" y="12"/>
                    </a:cubicBezTo>
                    <a:cubicBezTo>
                      <a:pt x="7" y="9"/>
                      <a:pt x="4" y="4"/>
                      <a:pt x="0" y="0"/>
                    </a:cubicBezTo>
                  </a:path>
                </a:pathLst>
              </a:custGeom>
              <a:solidFill>
                <a:srgbClr val="FFFFFF"/>
              </a:solidFill>
              <a:ln w="9525">
                <a:noFill/>
                <a:round/>
                <a:headEnd/>
                <a:tailEnd/>
              </a:ln>
            </p:spPr>
            <p:txBody>
              <a:bodyPr/>
              <a:lstStyle/>
              <a:p>
                <a:endParaRPr lang="zh-CN" altLang="en-US"/>
              </a:p>
            </p:txBody>
          </p:sp>
          <p:sp>
            <p:nvSpPr>
              <p:cNvPr id="174" name="Freeform 241"/>
              <p:cNvSpPr>
                <a:spLocks/>
              </p:cNvSpPr>
              <p:nvPr/>
            </p:nvSpPr>
            <p:spPr bwMode="auto">
              <a:xfrm>
                <a:off x="4614" y="1245"/>
                <a:ext cx="46" cy="22"/>
              </a:xfrm>
              <a:custGeom>
                <a:avLst/>
                <a:gdLst/>
                <a:ahLst/>
                <a:cxnLst>
                  <a:cxn ang="0">
                    <a:pos x="3" y="3"/>
                  </a:cxn>
                  <a:cxn ang="0">
                    <a:pos x="23" y="11"/>
                  </a:cxn>
                  <a:cxn ang="0">
                    <a:pos x="10" y="4"/>
                  </a:cxn>
                  <a:cxn ang="0">
                    <a:pos x="4" y="1"/>
                  </a:cxn>
                  <a:cxn ang="0">
                    <a:pos x="0" y="0"/>
                  </a:cxn>
                </a:cxnLst>
                <a:rect l="0" t="0" r="r" b="b"/>
                <a:pathLst>
                  <a:path w="23" h="11">
                    <a:moveTo>
                      <a:pt x="3" y="3"/>
                    </a:moveTo>
                    <a:cubicBezTo>
                      <a:pt x="9" y="7"/>
                      <a:pt x="16" y="9"/>
                      <a:pt x="23" y="11"/>
                    </a:cubicBezTo>
                    <a:cubicBezTo>
                      <a:pt x="20" y="7"/>
                      <a:pt x="14" y="6"/>
                      <a:pt x="10" y="4"/>
                    </a:cubicBezTo>
                    <a:cubicBezTo>
                      <a:pt x="8" y="3"/>
                      <a:pt x="6" y="2"/>
                      <a:pt x="4" y="1"/>
                    </a:cubicBezTo>
                    <a:cubicBezTo>
                      <a:pt x="2" y="1"/>
                      <a:pt x="1" y="1"/>
                      <a:pt x="0" y="0"/>
                    </a:cubicBezTo>
                  </a:path>
                </a:pathLst>
              </a:custGeom>
              <a:solidFill>
                <a:srgbClr val="FFFFFF"/>
              </a:solidFill>
              <a:ln w="9525">
                <a:noFill/>
                <a:round/>
                <a:headEnd/>
                <a:tailEnd/>
              </a:ln>
            </p:spPr>
            <p:txBody>
              <a:bodyPr/>
              <a:lstStyle/>
              <a:p>
                <a:endParaRPr lang="zh-CN" altLang="en-US"/>
              </a:p>
            </p:txBody>
          </p:sp>
          <p:sp>
            <p:nvSpPr>
              <p:cNvPr id="175" name="Freeform 242"/>
              <p:cNvSpPr>
                <a:spLocks/>
              </p:cNvSpPr>
              <p:nvPr/>
            </p:nvSpPr>
            <p:spPr bwMode="auto">
              <a:xfrm>
                <a:off x="4656" y="1140"/>
                <a:ext cx="40" cy="18"/>
              </a:xfrm>
              <a:custGeom>
                <a:avLst/>
                <a:gdLst/>
                <a:ahLst/>
                <a:cxnLst>
                  <a:cxn ang="0">
                    <a:pos x="0" y="1"/>
                  </a:cxn>
                  <a:cxn ang="0">
                    <a:pos x="20" y="9"/>
                  </a:cxn>
                  <a:cxn ang="0">
                    <a:pos x="13" y="5"/>
                  </a:cxn>
                  <a:cxn ang="0">
                    <a:pos x="0" y="0"/>
                  </a:cxn>
                </a:cxnLst>
                <a:rect l="0" t="0" r="r" b="b"/>
                <a:pathLst>
                  <a:path w="20" h="9">
                    <a:moveTo>
                      <a:pt x="0" y="1"/>
                    </a:moveTo>
                    <a:cubicBezTo>
                      <a:pt x="6" y="4"/>
                      <a:pt x="13" y="7"/>
                      <a:pt x="20" y="9"/>
                    </a:cubicBezTo>
                    <a:cubicBezTo>
                      <a:pt x="17" y="8"/>
                      <a:pt x="15" y="6"/>
                      <a:pt x="13" y="5"/>
                    </a:cubicBezTo>
                    <a:cubicBezTo>
                      <a:pt x="9" y="2"/>
                      <a:pt x="5" y="2"/>
                      <a:pt x="0" y="0"/>
                    </a:cubicBezTo>
                  </a:path>
                </a:pathLst>
              </a:custGeom>
              <a:solidFill>
                <a:srgbClr val="FFFFFF"/>
              </a:solidFill>
              <a:ln w="9525">
                <a:noFill/>
                <a:round/>
                <a:headEnd/>
                <a:tailEnd/>
              </a:ln>
            </p:spPr>
            <p:txBody>
              <a:bodyPr/>
              <a:lstStyle/>
              <a:p>
                <a:endParaRPr lang="zh-CN" altLang="en-US"/>
              </a:p>
            </p:txBody>
          </p:sp>
          <p:sp>
            <p:nvSpPr>
              <p:cNvPr id="176" name="Freeform 243"/>
              <p:cNvSpPr>
                <a:spLocks/>
              </p:cNvSpPr>
              <p:nvPr/>
            </p:nvSpPr>
            <p:spPr bwMode="auto">
              <a:xfrm>
                <a:off x="4680" y="1026"/>
                <a:ext cx="34" cy="16"/>
              </a:xfrm>
              <a:custGeom>
                <a:avLst/>
                <a:gdLst/>
                <a:ahLst/>
                <a:cxnLst>
                  <a:cxn ang="0">
                    <a:pos x="0" y="0"/>
                  </a:cxn>
                  <a:cxn ang="0">
                    <a:pos x="17" y="7"/>
                  </a:cxn>
                  <a:cxn ang="0">
                    <a:pos x="12" y="4"/>
                  </a:cxn>
                  <a:cxn ang="0">
                    <a:pos x="1" y="0"/>
                  </a:cxn>
                </a:cxnLst>
                <a:rect l="0" t="0" r="r" b="b"/>
                <a:pathLst>
                  <a:path w="17" h="8">
                    <a:moveTo>
                      <a:pt x="0" y="0"/>
                    </a:moveTo>
                    <a:cubicBezTo>
                      <a:pt x="2" y="4"/>
                      <a:pt x="13" y="8"/>
                      <a:pt x="17" y="7"/>
                    </a:cubicBezTo>
                    <a:cubicBezTo>
                      <a:pt x="15" y="7"/>
                      <a:pt x="14" y="5"/>
                      <a:pt x="12" y="4"/>
                    </a:cubicBezTo>
                    <a:cubicBezTo>
                      <a:pt x="9" y="3"/>
                      <a:pt x="5" y="2"/>
                      <a:pt x="1" y="0"/>
                    </a:cubicBezTo>
                  </a:path>
                </a:pathLst>
              </a:custGeom>
              <a:solidFill>
                <a:srgbClr val="FFFFFF"/>
              </a:solidFill>
              <a:ln w="9525">
                <a:noFill/>
                <a:round/>
                <a:headEnd/>
                <a:tailEnd/>
              </a:ln>
            </p:spPr>
            <p:txBody>
              <a:bodyPr/>
              <a:lstStyle/>
              <a:p>
                <a:endParaRPr lang="zh-CN" altLang="en-US"/>
              </a:p>
            </p:txBody>
          </p:sp>
          <p:sp>
            <p:nvSpPr>
              <p:cNvPr id="177" name="Freeform 244"/>
              <p:cNvSpPr>
                <a:spLocks/>
              </p:cNvSpPr>
              <p:nvPr/>
            </p:nvSpPr>
            <p:spPr bwMode="auto">
              <a:xfrm>
                <a:off x="4323" y="1343"/>
                <a:ext cx="26" cy="20"/>
              </a:xfrm>
              <a:custGeom>
                <a:avLst/>
                <a:gdLst/>
                <a:ahLst/>
                <a:cxnLst>
                  <a:cxn ang="0">
                    <a:pos x="1" y="10"/>
                  </a:cxn>
                  <a:cxn ang="0">
                    <a:pos x="1" y="10"/>
                  </a:cxn>
                  <a:cxn ang="0">
                    <a:pos x="13" y="0"/>
                  </a:cxn>
                  <a:cxn ang="0">
                    <a:pos x="7" y="6"/>
                  </a:cxn>
                  <a:cxn ang="0">
                    <a:pos x="2" y="9"/>
                  </a:cxn>
                </a:cxnLst>
                <a:rect l="0" t="0" r="r" b="b"/>
                <a:pathLst>
                  <a:path w="13" h="10">
                    <a:moveTo>
                      <a:pt x="1" y="10"/>
                    </a:moveTo>
                    <a:cubicBezTo>
                      <a:pt x="1" y="10"/>
                      <a:pt x="1" y="10"/>
                      <a:pt x="1" y="10"/>
                    </a:cubicBezTo>
                    <a:cubicBezTo>
                      <a:pt x="0" y="5"/>
                      <a:pt x="10" y="3"/>
                      <a:pt x="13" y="0"/>
                    </a:cubicBezTo>
                    <a:cubicBezTo>
                      <a:pt x="11" y="2"/>
                      <a:pt x="9" y="4"/>
                      <a:pt x="7" y="6"/>
                    </a:cubicBezTo>
                    <a:cubicBezTo>
                      <a:pt x="5" y="7"/>
                      <a:pt x="2" y="6"/>
                      <a:pt x="2" y="9"/>
                    </a:cubicBezTo>
                  </a:path>
                </a:pathLst>
              </a:custGeom>
              <a:solidFill>
                <a:srgbClr val="FFFFFF"/>
              </a:solidFill>
              <a:ln w="9525">
                <a:noFill/>
                <a:round/>
                <a:headEnd/>
                <a:tailEnd/>
              </a:ln>
            </p:spPr>
            <p:txBody>
              <a:bodyPr/>
              <a:lstStyle/>
              <a:p>
                <a:endParaRPr lang="zh-CN" altLang="en-US"/>
              </a:p>
            </p:txBody>
          </p:sp>
          <p:sp>
            <p:nvSpPr>
              <p:cNvPr id="178" name="Freeform 245"/>
              <p:cNvSpPr>
                <a:spLocks/>
              </p:cNvSpPr>
              <p:nvPr/>
            </p:nvSpPr>
            <p:spPr bwMode="auto">
              <a:xfrm>
                <a:off x="4351" y="1208"/>
                <a:ext cx="47" cy="29"/>
              </a:xfrm>
              <a:custGeom>
                <a:avLst/>
                <a:gdLst/>
                <a:ahLst/>
                <a:cxnLst>
                  <a:cxn ang="0">
                    <a:pos x="0" y="14"/>
                  </a:cxn>
                  <a:cxn ang="0">
                    <a:pos x="23" y="0"/>
                  </a:cxn>
                  <a:cxn ang="0">
                    <a:pos x="4" y="13"/>
                  </a:cxn>
                </a:cxnLst>
                <a:rect l="0" t="0" r="r" b="b"/>
                <a:pathLst>
                  <a:path w="23" h="14">
                    <a:moveTo>
                      <a:pt x="0" y="14"/>
                    </a:moveTo>
                    <a:cubicBezTo>
                      <a:pt x="8" y="13"/>
                      <a:pt x="18" y="5"/>
                      <a:pt x="23" y="0"/>
                    </a:cubicBezTo>
                    <a:cubicBezTo>
                      <a:pt x="20" y="8"/>
                      <a:pt x="11" y="11"/>
                      <a:pt x="4" y="13"/>
                    </a:cubicBezTo>
                  </a:path>
                </a:pathLst>
              </a:custGeom>
              <a:solidFill>
                <a:srgbClr val="FFFFFF"/>
              </a:solidFill>
              <a:ln w="9525">
                <a:noFill/>
                <a:round/>
                <a:headEnd/>
                <a:tailEnd/>
              </a:ln>
            </p:spPr>
            <p:txBody>
              <a:bodyPr/>
              <a:lstStyle/>
              <a:p>
                <a:endParaRPr lang="zh-CN" altLang="en-US"/>
              </a:p>
            </p:txBody>
          </p:sp>
          <p:sp>
            <p:nvSpPr>
              <p:cNvPr id="179" name="Freeform 246"/>
              <p:cNvSpPr>
                <a:spLocks/>
              </p:cNvSpPr>
              <p:nvPr/>
            </p:nvSpPr>
            <p:spPr bwMode="auto">
              <a:xfrm>
                <a:off x="4494" y="1605"/>
                <a:ext cx="59" cy="6"/>
              </a:xfrm>
              <a:custGeom>
                <a:avLst/>
                <a:gdLst/>
                <a:ahLst/>
                <a:cxnLst>
                  <a:cxn ang="0">
                    <a:pos x="0" y="1"/>
                  </a:cxn>
                  <a:cxn ang="0">
                    <a:pos x="15" y="0"/>
                  </a:cxn>
                  <a:cxn ang="0">
                    <a:pos x="29" y="1"/>
                  </a:cxn>
                  <a:cxn ang="0">
                    <a:pos x="15" y="2"/>
                  </a:cxn>
                  <a:cxn ang="0">
                    <a:pos x="2" y="1"/>
                  </a:cxn>
                </a:cxnLst>
                <a:rect l="0" t="0" r="r" b="b"/>
                <a:pathLst>
                  <a:path w="29" h="3">
                    <a:moveTo>
                      <a:pt x="0" y="1"/>
                    </a:moveTo>
                    <a:cubicBezTo>
                      <a:pt x="4" y="2"/>
                      <a:pt x="10" y="0"/>
                      <a:pt x="15" y="0"/>
                    </a:cubicBezTo>
                    <a:cubicBezTo>
                      <a:pt x="19" y="0"/>
                      <a:pt x="24" y="1"/>
                      <a:pt x="29" y="1"/>
                    </a:cubicBezTo>
                    <a:cubicBezTo>
                      <a:pt x="24" y="1"/>
                      <a:pt x="20" y="2"/>
                      <a:pt x="15" y="2"/>
                    </a:cubicBezTo>
                    <a:cubicBezTo>
                      <a:pt x="11" y="3"/>
                      <a:pt x="6" y="1"/>
                      <a:pt x="2" y="1"/>
                    </a:cubicBezTo>
                  </a:path>
                </a:pathLst>
              </a:custGeom>
              <a:solidFill>
                <a:srgbClr val="FFFFFF"/>
              </a:solidFill>
              <a:ln w="9525">
                <a:noFill/>
                <a:round/>
                <a:headEnd/>
                <a:tailEnd/>
              </a:ln>
            </p:spPr>
            <p:txBody>
              <a:bodyPr/>
              <a:lstStyle/>
              <a:p>
                <a:endParaRPr lang="zh-CN" altLang="en-US"/>
              </a:p>
            </p:txBody>
          </p:sp>
          <p:sp>
            <p:nvSpPr>
              <p:cNvPr id="180" name="Freeform 247"/>
              <p:cNvSpPr>
                <a:spLocks/>
              </p:cNvSpPr>
              <p:nvPr/>
            </p:nvSpPr>
            <p:spPr bwMode="auto">
              <a:xfrm>
                <a:off x="4507" y="1471"/>
                <a:ext cx="40" cy="10"/>
              </a:xfrm>
              <a:custGeom>
                <a:avLst/>
                <a:gdLst/>
                <a:ahLst/>
                <a:cxnLst>
                  <a:cxn ang="0">
                    <a:pos x="2" y="0"/>
                  </a:cxn>
                  <a:cxn ang="0">
                    <a:pos x="20" y="5"/>
                  </a:cxn>
                  <a:cxn ang="0">
                    <a:pos x="0" y="0"/>
                  </a:cxn>
                </a:cxnLst>
                <a:rect l="0" t="0" r="r" b="b"/>
                <a:pathLst>
                  <a:path w="20" h="5">
                    <a:moveTo>
                      <a:pt x="2" y="0"/>
                    </a:moveTo>
                    <a:cubicBezTo>
                      <a:pt x="7" y="0"/>
                      <a:pt x="15" y="3"/>
                      <a:pt x="20" y="5"/>
                    </a:cubicBezTo>
                    <a:cubicBezTo>
                      <a:pt x="14" y="5"/>
                      <a:pt x="4" y="5"/>
                      <a:pt x="0" y="0"/>
                    </a:cubicBezTo>
                  </a:path>
                </a:pathLst>
              </a:custGeom>
              <a:solidFill>
                <a:srgbClr val="FFFFFF"/>
              </a:solidFill>
              <a:ln w="9525">
                <a:noFill/>
                <a:round/>
                <a:headEnd/>
                <a:tailEnd/>
              </a:ln>
            </p:spPr>
            <p:txBody>
              <a:bodyPr/>
              <a:lstStyle/>
              <a:p>
                <a:endParaRPr lang="zh-CN" altLang="en-US"/>
              </a:p>
            </p:txBody>
          </p:sp>
          <p:sp>
            <p:nvSpPr>
              <p:cNvPr id="181" name="Freeform 248"/>
              <p:cNvSpPr>
                <a:spLocks/>
              </p:cNvSpPr>
              <p:nvPr/>
            </p:nvSpPr>
            <p:spPr bwMode="auto">
              <a:xfrm>
                <a:off x="4420" y="1411"/>
                <a:ext cx="28" cy="28"/>
              </a:xfrm>
              <a:custGeom>
                <a:avLst/>
                <a:gdLst/>
                <a:ahLst/>
                <a:cxnLst>
                  <a:cxn ang="0">
                    <a:pos x="0" y="14"/>
                  </a:cxn>
                  <a:cxn ang="0">
                    <a:pos x="14" y="0"/>
                  </a:cxn>
                  <a:cxn ang="0">
                    <a:pos x="13" y="13"/>
                  </a:cxn>
                  <a:cxn ang="0">
                    <a:pos x="1" y="13"/>
                  </a:cxn>
                </a:cxnLst>
                <a:rect l="0" t="0" r="r" b="b"/>
                <a:pathLst>
                  <a:path w="14" h="14">
                    <a:moveTo>
                      <a:pt x="0" y="14"/>
                    </a:moveTo>
                    <a:cubicBezTo>
                      <a:pt x="5" y="14"/>
                      <a:pt x="11" y="5"/>
                      <a:pt x="14" y="0"/>
                    </a:cubicBezTo>
                    <a:cubicBezTo>
                      <a:pt x="13" y="4"/>
                      <a:pt x="13" y="9"/>
                      <a:pt x="13" y="13"/>
                    </a:cubicBezTo>
                    <a:cubicBezTo>
                      <a:pt x="9" y="13"/>
                      <a:pt x="5" y="12"/>
                      <a:pt x="1" y="13"/>
                    </a:cubicBezTo>
                  </a:path>
                </a:pathLst>
              </a:custGeom>
              <a:solidFill>
                <a:srgbClr val="F9D470"/>
              </a:solidFill>
              <a:ln w="9525">
                <a:noFill/>
                <a:round/>
                <a:headEnd/>
                <a:tailEnd/>
              </a:ln>
            </p:spPr>
            <p:txBody>
              <a:bodyPr/>
              <a:lstStyle/>
              <a:p>
                <a:endParaRPr lang="zh-CN" altLang="en-US"/>
              </a:p>
            </p:txBody>
          </p:sp>
          <p:sp>
            <p:nvSpPr>
              <p:cNvPr id="182" name="Freeform 249"/>
              <p:cNvSpPr>
                <a:spLocks/>
              </p:cNvSpPr>
              <p:nvPr/>
            </p:nvSpPr>
            <p:spPr bwMode="auto">
              <a:xfrm>
                <a:off x="4242" y="1607"/>
                <a:ext cx="24" cy="18"/>
              </a:xfrm>
              <a:custGeom>
                <a:avLst/>
                <a:gdLst/>
                <a:ahLst/>
                <a:cxnLst>
                  <a:cxn ang="0">
                    <a:pos x="0" y="9"/>
                  </a:cxn>
                  <a:cxn ang="0">
                    <a:pos x="12" y="0"/>
                  </a:cxn>
                  <a:cxn ang="0">
                    <a:pos x="8" y="5"/>
                  </a:cxn>
                  <a:cxn ang="0">
                    <a:pos x="5" y="6"/>
                  </a:cxn>
                  <a:cxn ang="0">
                    <a:pos x="3" y="8"/>
                  </a:cxn>
                </a:cxnLst>
                <a:rect l="0" t="0" r="r" b="b"/>
                <a:pathLst>
                  <a:path w="12" h="9">
                    <a:moveTo>
                      <a:pt x="0" y="9"/>
                    </a:moveTo>
                    <a:cubicBezTo>
                      <a:pt x="0" y="4"/>
                      <a:pt x="8" y="4"/>
                      <a:pt x="12" y="0"/>
                    </a:cubicBezTo>
                    <a:cubicBezTo>
                      <a:pt x="11" y="1"/>
                      <a:pt x="9" y="4"/>
                      <a:pt x="8" y="5"/>
                    </a:cubicBezTo>
                    <a:cubicBezTo>
                      <a:pt x="7" y="6"/>
                      <a:pt x="7" y="6"/>
                      <a:pt x="5" y="6"/>
                    </a:cubicBezTo>
                    <a:cubicBezTo>
                      <a:pt x="4" y="7"/>
                      <a:pt x="3" y="6"/>
                      <a:pt x="3" y="8"/>
                    </a:cubicBezTo>
                  </a:path>
                </a:pathLst>
              </a:custGeom>
              <a:solidFill>
                <a:srgbClr val="FFFFFF"/>
              </a:solidFill>
              <a:ln w="9525">
                <a:noFill/>
                <a:round/>
                <a:headEnd/>
                <a:tailEnd/>
              </a:ln>
            </p:spPr>
            <p:txBody>
              <a:bodyPr/>
              <a:lstStyle/>
              <a:p>
                <a:endParaRPr lang="zh-CN" altLang="en-US"/>
              </a:p>
            </p:txBody>
          </p:sp>
          <p:sp>
            <p:nvSpPr>
              <p:cNvPr id="183" name="Freeform 250"/>
              <p:cNvSpPr>
                <a:spLocks/>
              </p:cNvSpPr>
              <p:nvPr/>
            </p:nvSpPr>
            <p:spPr bwMode="auto">
              <a:xfrm>
                <a:off x="4244" y="1681"/>
                <a:ext cx="36" cy="28"/>
              </a:xfrm>
              <a:custGeom>
                <a:avLst/>
                <a:gdLst/>
                <a:ahLst/>
                <a:cxnLst>
                  <a:cxn ang="0">
                    <a:pos x="2" y="14"/>
                  </a:cxn>
                  <a:cxn ang="0">
                    <a:pos x="7" y="2"/>
                  </a:cxn>
                  <a:cxn ang="0">
                    <a:pos x="18" y="2"/>
                  </a:cxn>
                  <a:cxn ang="0">
                    <a:pos x="7" y="5"/>
                  </a:cxn>
                  <a:cxn ang="0">
                    <a:pos x="5" y="9"/>
                  </a:cxn>
                  <a:cxn ang="0">
                    <a:pos x="0" y="13"/>
                  </a:cxn>
                </a:cxnLst>
                <a:rect l="0" t="0" r="r" b="b"/>
                <a:pathLst>
                  <a:path w="18" h="14">
                    <a:moveTo>
                      <a:pt x="2" y="14"/>
                    </a:moveTo>
                    <a:cubicBezTo>
                      <a:pt x="1" y="11"/>
                      <a:pt x="4" y="4"/>
                      <a:pt x="7" y="2"/>
                    </a:cubicBezTo>
                    <a:cubicBezTo>
                      <a:pt x="10" y="0"/>
                      <a:pt x="15" y="0"/>
                      <a:pt x="18" y="2"/>
                    </a:cubicBezTo>
                    <a:cubicBezTo>
                      <a:pt x="15" y="2"/>
                      <a:pt x="10" y="2"/>
                      <a:pt x="7" y="5"/>
                    </a:cubicBezTo>
                    <a:cubicBezTo>
                      <a:pt x="6" y="6"/>
                      <a:pt x="6" y="8"/>
                      <a:pt x="5" y="9"/>
                    </a:cubicBezTo>
                    <a:cubicBezTo>
                      <a:pt x="3" y="11"/>
                      <a:pt x="1" y="10"/>
                      <a:pt x="0" y="13"/>
                    </a:cubicBezTo>
                  </a:path>
                </a:pathLst>
              </a:custGeom>
              <a:solidFill>
                <a:srgbClr val="FFFFFF"/>
              </a:solidFill>
              <a:ln w="9525">
                <a:noFill/>
                <a:round/>
                <a:headEnd/>
                <a:tailEnd/>
              </a:ln>
            </p:spPr>
            <p:txBody>
              <a:bodyPr/>
              <a:lstStyle/>
              <a:p>
                <a:endParaRPr lang="zh-CN" altLang="en-US"/>
              </a:p>
            </p:txBody>
          </p:sp>
          <p:sp>
            <p:nvSpPr>
              <p:cNvPr id="184" name="Freeform 251"/>
              <p:cNvSpPr>
                <a:spLocks/>
              </p:cNvSpPr>
              <p:nvPr/>
            </p:nvSpPr>
            <p:spPr bwMode="auto">
              <a:xfrm>
                <a:off x="4456" y="1713"/>
                <a:ext cx="75" cy="10"/>
              </a:xfrm>
              <a:custGeom>
                <a:avLst/>
                <a:gdLst/>
                <a:ahLst/>
                <a:cxnLst>
                  <a:cxn ang="0">
                    <a:pos x="3" y="1"/>
                  </a:cxn>
                  <a:cxn ang="0">
                    <a:pos x="23" y="3"/>
                  </a:cxn>
                  <a:cxn ang="0">
                    <a:pos x="37" y="3"/>
                  </a:cxn>
                  <a:cxn ang="0">
                    <a:pos x="18" y="5"/>
                  </a:cxn>
                  <a:cxn ang="0">
                    <a:pos x="0" y="2"/>
                  </a:cxn>
                </a:cxnLst>
                <a:rect l="0" t="0" r="r" b="b"/>
                <a:pathLst>
                  <a:path w="37" h="5">
                    <a:moveTo>
                      <a:pt x="3" y="1"/>
                    </a:moveTo>
                    <a:cubicBezTo>
                      <a:pt x="9" y="1"/>
                      <a:pt x="16" y="3"/>
                      <a:pt x="23" y="3"/>
                    </a:cubicBezTo>
                    <a:cubicBezTo>
                      <a:pt x="28" y="3"/>
                      <a:pt x="32" y="1"/>
                      <a:pt x="37" y="3"/>
                    </a:cubicBezTo>
                    <a:cubicBezTo>
                      <a:pt x="31" y="1"/>
                      <a:pt x="24" y="4"/>
                      <a:pt x="18" y="5"/>
                    </a:cubicBezTo>
                    <a:cubicBezTo>
                      <a:pt x="12" y="5"/>
                      <a:pt x="6" y="0"/>
                      <a:pt x="0" y="2"/>
                    </a:cubicBezTo>
                  </a:path>
                </a:pathLst>
              </a:custGeom>
              <a:solidFill>
                <a:srgbClr val="FFFFFF"/>
              </a:solidFill>
              <a:ln w="9525">
                <a:noFill/>
                <a:round/>
                <a:headEnd/>
                <a:tailEnd/>
              </a:ln>
            </p:spPr>
            <p:txBody>
              <a:bodyPr/>
              <a:lstStyle/>
              <a:p>
                <a:endParaRPr lang="zh-CN" altLang="en-US"/>
              </a:p>
            </p:txBody>
          </p:sp>
          <p:sp>
            <p:nvSpPr>
              <p:cNvPr id="185" name="Freeform 252"/>
              <p:cNvSpPr>
                <a:spLocks/>
              </p:cNvSpPr>
              <p:nvPr/>
            </p:nvSpPr>
            <p:spPr bwMode="auto">
              <a:xfrm>
                <a:off x="4297" y="1767"/>
                <a:ext cx="12" cy="28"/>
              </a:xfrm>
              <a:custGeom>
                <a:avLst/>
                <a:gdLst/>
                <a:ahLst/>
                <a:cxnLst>
                  <a:cxn ang="0">
                    <a:pos x="6" y="1"/>
                  </a:cxn>
                  <a:cxn ang="0">
                    <a:pos x="0" y="14"/>
                  </a:cxn>
                  <a:cxn ang="0">
                    <a:pos x="6" y="0"/>
                  </a:cxn>
                </a:cxnLst>
                <a:rect l="0" t="0" r="r" b="b"/>
                <a:pathLst>
                  <a:path w="6" h="14">
                    <a:moveTo>
                      <a:pt x="6" y="1"/>
                    </a:moveTo>
                    <a:cubicBezTo>
                      <a:pt x="4" y="5"/>
                      <a:pt x="1" y="9"/>
                      <a:pt x="0" y="14"/>
                    </a:cubicBezTo>
                    <a:cubicBezTo>
                      <a:pt x="4" y="10"/>
                      <a:pt x="5" y="5"/>
                      <a:pt x="6" y="0"/>
                    </a:cubicBezTo>
                  </a:path>
                </a:pathLst>
              </a:custGeom>
              <a:solidFill>
                <a:srgbClr val="FFFFFF"/>
              </a:solidFill>
              <a:ln w="9525">
                <a:noFill/>
                <a:round/>
                <a:headEnd/>
                <a:tailEnd/>
              </a:ln>
            </p:spPr>
            <p:txBody>
              <a:bodyPr/>
              <a:lstStyle/>
              <a:p>
                <a:endParaRPr lang="zh-CN" altLang="en-US"/>
              </a:p>
            </p:txBody>
          </p:sp>
          <p:sp>
            <p:nvSpPr>
              <p:cNvPr id="186" name="Freeform 253"/>
              <p:cNvSpPr>
                <a:spLocks/>
              </p:cNvSpPr>
              <p:nvPr/>
            </p:nvSpPr>
            <p:spPr bwMode="auto">
              <a:xfrm>
                <a:off x="4266" y="1816"/>
                <a:ext cx="75" cy="20"/>
              </a:xfrm>
              <a:custGeom>
                <a:avLst/>
                <a:gdLst/>
                <a:ahLst/>
                <a:cxnLst>
                  <a:cxn ang="0">
                    <a:pos x="0" y="7"/>
                  </a:cxn>
                  <a:cxn ang="0">
                    <a:pos x="17" y="5"/>
                  </a:cxn>
                  <a:cxn ang="0">
                    <a:pos x="37" y="7"/>
                  </a:cxn>
                  <a:cxn ang="0">
                    <a:pos x="18" y="8"/>
                  </a:cxn>
                  <a:cxn ang="0">
                    <a:pos x="2" y="5"/>
                  </a:cxn>
                </a:cxnLst>
                <a:rect l="0" t="0" r="r" b="b"/>
                <a:pathLst>
                  <a:path w="37" h="10">
                    <a:moveTo>
                      <a:pt x="0" y="7"/>
                    </a:moveTo>
                    <a:cubicBezTo>
                      <a:pt x="4" y="0"/>
                      <a:pt x="12" y="2"/>
                      <a:pt x="17" y="5"/>
                    </a:cubicBezTo>
                    <a:cubicBezTo>
                      <a:pt x="23" y="7"/>
                      <a:pt x="31" y="9"/>
                      <a:pt x="37" y="7"/>
                    </a:cubicBezTo>
                    <a:cubicBezTo>
                      <a:pt x="31" y="9"/>
                      <a:pt x="25" y="10"/>
                      <a:pt x="18" y="8"/>
                    </a:cubicBezTo>
                    <a:cubicBezTo>
                      <a:pt x="12" y="7"/>
                      <a:pt x="8" y="3"/>
                      <a:pt x="2" y="5"/>
                    </a:cubicBezTo>
                  </a:path>
                </a:pathLst>
              </a:custGeom>
              <a:solidFill>
                <a:srgbClr val="FFFFFF"/>
              </a:solidFill>
              <a:ln w="9525">
                <a:noFill/>
                <a:round/>
                <a:headEnd/>
                <a:tailEnd/>
              </a:ln>
            </p:spPr>
            <p:txBody>
              <a:bodyPr/>
              <a:lstStyle/>
              <a:p>
                <a:endParaRPr lang="zh-CN" altLang="en-US"/>
              </a:p>
            </p:txBody>
          </p:sp>
          <p:sp>
            <p:nvSpPr>
              <p:cNvPr id="187" name="Freeform 254"/>
              <p:cNvSpPr>
                <a:spLocks/>
              </p:cNvSpPr>
              <p:nvPr/>
            </p:nvSpPr>
            <p:spPr bwMode="auto">
              <a:xfrm>
                <a:off x="4486" y="1830"/>
                <a:ext cx="57" cy="8"/>
              </a:xfrm>
              <a:custGeom>
                <a:avLst/>
                <a:gdLst/>
                <a:ahLst/>
                <a:cxnLst>
                  <a:cxn ang="0">
                    <a:pos x="0" y="2"/>
                  </a:cxn>
                  <a:cxn ang="0">
                    <a:pos x="15" y="1"/>
                  </a:cxn>
                  <a:cxn ang="0">
                    <a:pos x="28" y="2"/>
                  </a:cxn>
                  <a:cxn ang="0">
                    <a:pos x="15" y="3"/>
                  </a:cxn>
                  <a:cxn ang="0">
                    <a:pos x="1" y="3"/>
                  </a:cxn>
                </a:cxnLst>
                <a:rect l="0" t="0" r="r" b="b"/>
                <a:pathLst>
                  <a:path w="28" h="4">
                    <a:moveTo>
                      <a:pt x="0" y="2"/>
                    </a:moveTo>
                    <a:cubicBezTo>
                      <a:pt x="4" y="1"/>
                      <a:pt x="10" y="1"/>
                      <a:pt x="15" y="1"/>
                    </a:cubicBezTo>
                    <a:cubicBezTo>
                      <a:pt x="19" y="1"/>
                      <a:pt x="24" y="0"/>
                      <a:pt x="28" y="2"/>
                    </a:cubicBezTo>
                    <a:cubicBezTo>
                      <a:pt x="24" y="1"/>
                      <a:pt x="19" y="2"/>
                      <a:pt x="15" y="3"/>
                    </a:cubicBezTo>
                    <a:cubicBezTo>
                      <a:pt x="10" y="4"/>
                      <a:pt x="6" y="3"/>
                      <a:pt x="1" y="3"/>
                    </a:cubicBezTo>
                  </a:path>
                </a:pathLst>
              </a:custGeom>
              <a:solidFill>
                <a:srgbClr val="FFFFFF"/>
              </a:solidFill>
              <a:ln w="9525">
                <a:noFill/>
                <a:round/>
                <a:headEnd/>
                <a:tailEnd/>
              </a:ln>
            </p:spPr>
            <p:txBody>
              <a:bodyPr/>
              <a:lstStyle/>
              <a:p>
                <a:endParaRPr lang="zh-CN" altLang="en-US"/>
              </a:p>
            </p:txBody>
          </p:sp>
          <p:sp>
            <p:nvSpPr>
              <p:cNvPr id="188" name="Freeform 255"/>
              <p:cNvSpPr>
                <a:spLocks/>
              </p:cNvSpPr>
              <p:nvPr/>
            </p:nvSpPr>
            <p:spPr bwMode="auto">
              <a:xfrm>
                <a:off x="4238" y="1880"/>
                <a:ext cx="10" cy="30"/>
              </a:xfrm>
              <a:custGeom>
                <a:avLst/>
                <a:gdLst/>
                <a:ahLst/>
                <a:cxnLst>
                  <a:cxn ang="0">
                    <a:pos x="3" y="0"/>
                  </a:cxn>
                  <a:cxn ang="0">
                    <a:pos x="0" y="6"/>
                  </a:cxn>
                  <a:cxn ang="0">
                    <a:pos x="4" y="15"/>
                  </a:cxn>
                  <a:cxn ang="0">
                    <a:pos x="5" y="0"/>
                  </a:cxn>
                </a:cxnLst>
                <a:rect l="0" t="0" r="r" b="b"/>
                <a:pathLst>
                  <a:path w="5" h="15">
                    <a:moveTo>
                      <a:pt x="3" y="0"/>
                    </a:moveTo>
                    <a:cubicBezTo>
                      <a:pt x="3" y="2"/>
                      <a:pt x="0" y="4"/>
                      <a:pt x="0" y="6"/>
                    </a:cubicBezTo>
                    <a:cubicBezTo>
                      <a:pt x="0" y="8"/>
                      <a:pt x="3" y="13"/>
                      <a:pt x="4" y="15"/>
                    </a:cubicBezTo>
                    <a:cubicBezTo>
                      <a:pt x="3" y="10"/>
                      <a:pt x="2" y="5"/>
                      <a:pt x="5" y="0"/>
                    </a:cubicBezTo>
                  </a:path>
                </a:pathLst>
              </a:custGeom>
              <a:solidFill>
                <a:srgbClr val="FFFFFF"/>
              </a:solidFill>
              <a:ln w="9525">
                <a:noFill/>
                <a:round/>
                <a:headEnd/>
                <a:tailEnd/>
              </a:ln>
            </p:spPr>
            <p:txBody>
              <a:bodyPr/>
              <a:lstStyle/>
              <a:p>
                <a:endParaRPr lang="zh-CN" altLang="en-US"/>
              </a:p>
            </p:txBody>
          </p:sp>
          <p:sp>
            <p:nvSpPr>
              <p:cNvPr id="189" name="Freeform 256"/>
              <p:cNvSpPr>
                <a:spLocks/>
              </p:cNvSpPr>
              <p:nvPr/>
            </p:nvSpPr>
            <p:spPr bwMode="auto">
              <a:xfrm>
                <a:off x="4272" y="1954"/>
                <a:ext cx="27" cy="32"/>
              </a:xfrm>
              <a:custGeom>
                <a:avLst/>
                <a:gdLst/>
                <a:ahLst/>
                <a:cxnLst>
                  <a:cxn ang="0">
                    <a:pos x="2" y="16"/>
                  </a:cxn>
                  <a:cxn ang="0">
                    <a:pos x="5" y="11"/>
                  </a:cxn>
                  <a:cxn ang="0">
                    <a:pos x="13" y="0"/>
                  </a:cxn>
                  <a:cxn ang="0">
                    <a:pos x="9" y="9"/>
                  </a:cxn>
                  <a:cxn ang="0">
                    <a:pos x="2" y="15"/>
                  </a:cxn>
                </a:cxnLst>
                <a:rect l="0" t="0" r="r" b="b"/>
                <a:pathLst>
                  <a:path w="13" h="16">
                    <a:moveTo>
                      <a:pt x="2" y="16"/>
                    </a:moveTo>
                    <a:cubicBezTo>
                      <a:pt x="0" y="13"/>
                      <a:pt x="3" y="12"/>
                      <a:pt x="5" y="11"/>
                    </a:cubicBezTo>
                    <a:cubicBezTo>
                      <a:pt x="8" y="8"/>
                      <a:pt x="10" y="4"/>
                      <a:pt x="13" y="0"/>
                    </a:cubicBezTo>
                    <a:cubicBezTo>
                      <a:pt x="10" y="2"/>
                      <a:pt x="11" y="7"/>
                      <a:pt x="9" y="9"/>
                    </a:cubicBezTo>
                    <a:cubicBezTo>
                      <a:pt x="7" y="11"/>
                      <a:pt x="4" y="12"/>
                      <a:pt x="2" y="15"/>
                    </a:cubicBezTo>
                  </a:path>
                </a:pathLst>
              </a:custGeom>
              <a:solidFill>
                <a:srgbClr val="FFFFFF"/>
              </a:solidFill>
              <a:ln w="9525">
                <a:noFill/>
                <a:round/>
                <a:headEnd/>
                <a:tailEnd/>
              </a:ln>
            </p:spPr>
            <p:txBody>
              <a:bodyPr/>
              <a:lstStyle/>
              <a:p>
                <a:endParaRPr lang="zh-CN" altLang="en-US"/>
              </a:p>
            </p:txBody>
          </p:sp>
          <p:sp>
            <p:nvSpPr>
              <p:cNvPr id="190" name="Freeform 257"/>
              <p:cNvSpPr>
                <a:spLocks/>
              </p:cNvSpPr>
              <p:nvPr/>
            </p:nvSpPr>
            <p:spPr bwMode="auto">
              <a:xfrm>
                <a:off x="4474" y="1954"/>
                <a:ext cx="69" cy="12"/>
              </a:xfrm>
              <a:custGeom>
                <a:avLst/>
                <a:gdLst/>
                <a:ahLst/>
                <a:cxnLst>
                  <a:cxn ang="0">
                    <a:pos x="0" y="2"/>
                  </a:cxn>
                  <a:cxn ang="0">
                    <a:pos x="14" y="3"/>
                  </a:cxn>
                  <a:cxn ang="0">
                    <a:pos x="34" y="0"/>
                  </a:cxn>
                  <a:cxn ang="0">
                    <a:pos x="20" y="5"/>
                  </a:cxn>
                  <a:cxn ang="0">
                    <a:pos x="5" y="3"/>
                  </a:cxn>
                </a:cxnLst>
                <a:rect l="0" t="0" r="r" b="b"/>
                <a:pathLst>
                  <a:path w="34" h="6">
                    <a:moveTo>
                      <a:pt x="0" y="2"/>
                    </a:moveTo>
                    <a:cubicBezTo>
                      <a:pt x="3" y="5"/>
                      <a:pt x="10" y="3"/>
                      <a:pt x="14" y="3"/>
                    </a:cubicBezTo>
                    <a:cubicBezTo>
                      <a:pt x="21" y="3"/>
                      <a:pt x="27" y="1"/>
                      <a:pt x="34" y="0"/>
                    </a:cubicBezTo>
                    <a:cubicBezTo>
                      <a:pt x="29" y="2"/>
                      <a:pt x="25" y="4"/>
                      <a:pt x="20" y="5"/>
                    </a:cubicBezTo>
                    <a:cubicBezTo>
                      <a:pt x="15" y="6"/>
                      <a:pt x="10" y="3"/>
                      <a:pt x="5" y="3"/>
                    </a:cubicBezTo>
                  </a:path>
                </a:pathLst>
              </a:custGeom>
              <a:solidFill>
                <a:srgbClr val="FFFFFF"/>
              </a:solidFill>
              <a:ln w="9525">
                <a:noFill/>
                <a:round/>
                <a:headEnd/>
                <a:tailEnd/>
              </a:ln>
            </p:spPr>
            <p:txBody>
              <a:bodyPr/>
              <a:lstStyle/>
              <a:p>
                <a:endParaRPr lang="zh-CN" altLang="en-US"/>
              </a:p>
            </p:txBody>
          </p:sp>
          <p:sp>
            <p:nvSpPr>
              <p:cNvPr id="191" name="Freeform 258"/>
              <p:cNvSpPr>
                <a:spLocks/>
              </p:cNvSpPr>
              <p:nvPr/>
            </p:nvSpPr>
            <p:spPr bwMode="auto">
              <a:xfrm>
                <a:off x="4474" y="2066"/>
                <a:ext cx="97" cy="10"/>
              </a:xfrm>
              <a:custGeom>
                <a:avLst/>
                <a:gdLst/>
                <a:ahLst/>
                <a:cxnLst>
                  <a:cxn ang="0">
                    <a:pos x="0" y="3"/>
                  </a:cxn>
                  <a:cxn ang="0">
                    <a:pos x="22" y="1"/>
                  </a:cxn>
                  <a:cxn ang="0">
                    <a:pos x="48" y="0"/>
                  </a:cxn>
                  <a:cxn ang="0">
                    <a:pos x="25" y="5"/>
                  </a:cxn>
                  <a:cxn ang="0">
                    <a:pos x="8" y="4"/>
                  </a:cxn>
                </a:cxnLst>
                <a:rect l="0" t="0" r="r" b="b"/>
                <a:pathLst>
                  <a:path w="48" h="5">
                    <a:moveTo>
                      <a:pt x="0" y="3"/>
                    </a:moveTo>
                    <a:cubicBezTo>
                      <a:pt x="7" y="4"/>
                      <a:pt x="15" y="2"/>
                      <a:pt x="22" y="1"/>
                    </a:cubicBezTo>
                    <a:cubicBezTo>
                      <a:pt x="30" y="1"/>
                      <a:pt x="40" y="4"/>
                      <a:pt x="48" y="0"/>
                    </a:cubicBezTo>
                    <a:cubicBezTo>
                      <a:pt x="41" y="3"/>
                      <a:pt x="33" y="5"/>
                      <a:pt x="25" y="5"/>
                    </a:cubicBezTo>
                    <a:cubicBezTo>
                      <a:pt x="20" y="5"/>
                      <a:pt x="14" y="2"/>
                      <a:pt x="8" y="4"/>
                    </a:cubicBezTo>
                  </a:path>
                </a:pathLst>
              </a:custGeom>
              <a:solidFill>
                <a:srgbClr val="FFFFFF"/>
              </a:solidFill>
              <a:ln w="9525">
                <a:noFill/>
                <a:round/>
                <a:headEnd/>
                <a:tailEnd/>
              </a:ln>
            </p:spPr>
            <p:txBody>
              <a:bodyPr/>
              <a:lstStyle/>
              <a:p>
                <a:endParaRPr lang="zh-CN" altLang="en-US"/>
              </a:p>
            </p:txBody>
          </p:sp>
          <p:sp>
            <p:nvSpPr>
              <p:cNvPr id="192" name="Freeform 259"/>
              <p:cNvSpPr>
                <a:spLocks/>
              </p:cNvSpPr>
              <p:nvPr/>
            </p:nvSpPr>
            <p:spPr bwMode="auto">
              <a:xfrm>
                <a:off x="4361" y="2072"/>
                <a:ext cx="55" cy="14"/>
              </a:xfrm>
              <a:custGeom>
                <a:avLst/>
                <a:gdLst/>
                <a:ahLst/>
                <a:cxnLst>
                  <a:cxn ang="0">
                    <a:pos x="0" y="4"/>
                  </a:cxn>
                  <a:cxn ang="0">
                    <a:pos x="10" y="4"/>
                  </a:cxn>
                  <a:cxn ang="0">
                    <a:pos x="27" y="0"/>
                  </a:cxn>
                  <a:cxn ang="0">
                    <a:pos x="15" y="7"/>
                  </a:cxn>
                  <a:cxn ang="0">
                    <a:pos x="1" y="5"/>
                  </a:cxn>
                </a:cxnLst>
                <a:rect l="0" t="0" r="r" b="b"/>
                <a:pathLst>
                  <a:path w="27" h="7">
                    <a:moveTo>
                      <a:pt x="0" y="4"/>
                    </a:moveTo>
                    <a:cubicBezTo>
                      <a:pt x="3" y="1"/>
                      <a:pt x="7" y="4"/>
                      <a:pt x="10" y="4"/>
                    </a:cubicBezTo>
                    <a:cubicBezTo>
                      <a:pt x="16" y="4"/>
                      <a:pt x="22" y="3"/>
                      <a:pt x="27" y="0"/>
                    </a:cubicBezTo>
                    <a:cubicBezTo>
                      <a:pt x="23" y="1"/>
                      <a:pt x="20" y="6"/>
                      <a:pt x="15" y="7"/>
                    </a:cubicBezTo>
                    <a:cubicBezTo>
                      <a:pt x="11" y="7"/>
                      <a:pt x="4" y="2"/>
                      <a:pt x="1" y="5"/>
                    </a:cubicBezTo>
                  </a:path>
                </a:pathLst>
              </a:custGeom>
              <a:solidFill>
                <a:srgbClr val="FFFFFF"/>
              </a:solidFill>
              <a:ln w="9525">
                <a:noFill/>
                <a:round/>
                <a:headEnd/>
                <a:tailEnd/>
              </a:ln>
            </p:spPr>
            <p:txBody>
              <a:bodyPr/>
              <a:lstStyle/>
              <a:p>
                <a:endParaRPr lang="zh-CN" altLang="en-US"/>
              </a:p>
            </p:txBody>
          </p:sp>
          <p:sp>
            <p:nvSpPr>
              <p:cNvPr id="193" name="Freeform 260"/>
              <p:cNvSpPr>
                <a:spLocks/>
              </p:cNvSpPr>
              <p:nvPr/>
            </p:nvSpPr>
            <p:spPr bwMode="auto">
              <a:xfrm>
                <a:off x="4303" y="2150"/>
                <a:ext cx="44" cy="26"/>
              </a:xfrm>
              <a:custGeom>
                <a:avLst/>
                <a:gdLst/>
                <a:ahLst/>
                <a:cxnLst>
                  <a:cxn ang="0">
                    <a:pos x="0" y="13"/>
                  </a:cxn>
                  <a:cxn ang="0">
                    <a:pos x="22" y="0"/>
                  </a:cxn>
                  <a:cxn ang="0">
                    <a:pos x="2" y="12"/>
                  </a:cxn>
                </a:cxnLst>
                <a:rect l="0" t="0" r="r" b="b"/>
                <a:pathLst>
                  <a:path w="22" h="13">
                    <a:moveTo>
                      <a:pt x="0" y="13"/>
                    </a:moveTo>
                    <a:cubicBezTo>
                      <a:pt x="8" y="11"/>
                      <a:pt x="16" y="6"/>
                      <a:pt x="22" y="0"/>
                    </a:cubicBezTo>
                    <a:cubicBezTo>
                      <a:pt x="17" y="8"/>
                      <a:pt x="11" y="11"/>
                      <a:pt x="2" y="12"/>
                    </a:cubicBezTo>
                  </a:path>
                </a:pathLst>
              </a:custGeom>
              <a:solidFill>
                <a:srgbClr val="FFFFFF"/>
              </a:solidFill>
              <a:ln w="9525">
                <a:noFill/>
                <a:round/>
                <a:headEnd/>
                <a:tailEnd/>
              </a:ln>
            </p:spPr>
            <p:txBody>
              <a:bodyPr/>
              <a:lstStyle/>
              <a:p>
                <a:endParaRPr lang="zh-CN" altLang="en-US"/>
              </a:p>
            </p:txBody>
          </p:sp>
          <p:sp>
            <p:nvSpPr>
              <p:cNvPr id="194" name="Freeform 261"/>
              <p:cNvSpPr>
                <a:spLocks/>
              </p:cNvSpPr>
              <p:nvPr/>
            </p:nvSpPr>
            <p:spPr bwMode="auto">
              <a:xfrm>
                <a:off x="4505" y="2198"/>
                <a:ext cx="137" cy="18"/>
              </a:xfrm>
              <a:custGeom>
                <a:avLst/>
                <a:gdLst/>
                <a:ahLst/>
                <a:cxnLst>
                  <a:cxn ang="0">
                    <a:pos x="0" y="9"/>
                  </a:cxn>
                  <a:cxn ang="0">
                    <a:pos x="17" y="6"/>
                  </a:cxn>
                  <a:cxn ang="0">
                    <a:pos x="35" y="6"/>
                  </a:cxn>
                  <a:cxn ang="0">
                    <a:pos x="52" y="4"/>
                  </a:cxn>
                  <a:cxn ang="0">
                    <a:pos x="68" y="0"/>
                  </a:cxn>
                  <a:cxn ang="0">
                    <a:pos x="45" y="7"/>
                  </a:cxn>
                  <a:cxn ang="0">
                    <a:pos x="33" y="9"/>
                  </a:cxn>
                  <a:cxn ang="0">
                    <a:pos x="18" y="8"/>
                  </a:cxn>
                </a:cxnLst>
                <a:rect l="0" t="0" r="r" b="b"/>
                <a:pathLst>
                  <a:path w="68" h="9">
                    <a:moveTo>
                      <a:pt x="0" y="9"/>
                    </a:moveTo>
                    <a:cubicBezTo>
                      <a:pt x="5" y="8"/>
                      <a:pt x="11" y="7"/>
                      <a:pt x="17" y="6"/>
                    </a:cubicBezTo>
                    <a:cubicBezTo>
                      <a:pt x="23" y="6"/>
                      <a:pt x="29" y="7"/>
                      <a:pt x="35" y="6"/>
                    </a:cubicBezTo>
                    <a:cubicBezTo>
                      <a:pt x="41" y="6"/>
                      <a:pt x="46" y="5"/>
                      <a:pt x="52" y="4"/>
                    </a:cubicBezTo>
                    <a:cubicBezTo>
                      <a:pt x="57" y="3"/>
                      <a:pt x="62" y="1"/>
                      <a:pt x="68" y="0"/>
                    </a:cubicBezTo>
                    <a:cubicBezTo>
                      <a:pt x="61" y="3"/>
                      <a:pt x="52" y="6"/>
                      <a:pt x="45" y="7"/>
                    </a:cubicBezTo>
                    <a:cubicBezTo>
                      <a:pt x="41" y="8"/>
                      <a:pt x="37" y="9"/>
                      <a:pt x="33" y="9"/>
                    </a:cubicBezTo>
                    <a:cubicBezTo>
                      <a:pt x="29" y="9"/>
                      <a:pt x="23" y="7"/>
                      <a:pt x="18" y="8"/>
                    </a:cubicBezTo>
                  </a:path>
                </a:pathLst>
              </a:custGeom>
              <a:solidFill>
                <a:srgbClr val="FFFFFF"/>
              </a:solidFill>
              <a:ln w="9525">
                <a:noFill/>
                <a:round/>
                <a:headEnd/>
                <a:tailEnd/>
              </a:ln>
            </p:spPr>
            <p:txBody>
              <a:bodyPr/>
              <a:lstStyle/>
              <a:p>
                <a:endParaRPr lang="zh-CN" altLang="en-US"/>
              </a:p>
            </p:txBody>
          </p:sp>
          <p:sp>
            <p:nvSpPr>
              <p:cNvPr id="195" name="Freeform 262"/>
              <p:cNvSpPr>
                <a:spLocks/>
              </p:cNvSpPr>
              <p:nvPr/>
            </p:nvSpPr>
            <p:spPr bwMode="auto">
              <a:xfrm>
                <a:off x="4339" y="2276"/>
                <a:ext cx="50" cy="32"/>
              </a:xfrm>
              <a:custGeom>
                <a:avLst/>
                <a:gdLst/>
                <a:ahLst/>
                <a:cxnLst>
                  <a:cxn ang="0">
                    <a:pos x="0" y="16"/>
                  </a:cxn>
                  <a:cxn ang="0">
                    <a:pos x="8" y="8"/>
                  </a:cxn>
                  <a:cxn ang="0">
                    <a:pos x="25" y="0"/>
                  </a:cxn>
                  <a:cxn ang="0">
                    <a:pos x="16" y="8"/>
                  </a:cxn>
                  <a:cxn ang="0">
                    <a:pos x="10" y="10"/>
                  </a:cxn>
                  <a:cxn ang="0">
                    <a:pos x="3" y="13"/>
                  </a:cxn>
                </a:cxnLst>
                <a:rect l="0" t="0" r="r" b="b"/>
                <a:pathLst>
                  <a:path w="25" h="16">
                    <a:moveTo>
                      <a:pt x="0" y="16"/>
                    </a:moveTo>
                    <a:cubicBezTo>
                      <a:pt x="0" y="11"/>
                      <a:pt x="5" y="10"/>
                      <a:pt x="8" y="8"/>
                    </a:cubicBezTo>
                    <a:cubicBezTo>
                      <a:pt x="15" y="6"/>
                      <a:pt x="19" y="3"/>
                      <a:pt x="25" y="0"/>
                    </a:cubicBezTo>
                    <a:cubicBezTo>
                      <a:pt x="21" y="1"/>
                      <a:pt x="19" y="6"/>
                      <a:pt x="16" y="8"/>
                    </a:cubicBezTo>
                    <a:cubicBezTo>
                      <a:pt x="14" y="9"/>
                      <a:pt x="12" y="10"/>
                      <a:pt x="10" y="10"/>
                    </a:cubicBezTo>
                    <a:cubicBezTo>
                      <a:pt x="7" y="11"/>
                      <a:pt x="6" y="13"/>
                      <a:pt x="3" y="13"/>
                    </a:cubicBezTo>
                  </a:path>
                </a:pathLst>
              </a:custGeom>
              <a:solidFill>
                <a:srgbClr val="FFFFFF"/>
              </a:solidFill>
              <a:ln w="9525">
                <a:noFill/>
                <a:round/>
                <a:headEnd/>
                <a:tailEnd/>
              </a:ln>
            </p:spPr>
            <p:txBody>
              <a:bodyPr/>
              <a:lstStyle/>
              <a:p>
                <a:endParaRPr lang="zh-CN" altLang="en-US"/>
              </a:p>
            </p:txBody>
          </p:sp>
          <p:sp>
            <p:nvSpPr>
              <p:cNvPr id="196" name="Freeform 263"/>
              <p:cNvSpPr>
                <a:spLocks/>
              </p:cNvSpPr>
              <p:nvPr/>
            </p:nvSpPr>
            <p:spPr bwMode="auto">
              <a:xfrm>
                <a:off x="4303" y="2028"/>
                <a:ext cx="32" cy="32"/>
              </a:xfrm>
              <a:custGeom>
                <a:avLst/>
                <a:gdLst/>
                <a:ahLst/>
                <a:cxnLst>
                  <a:cxn ang="0">
                    <a:pos x="0" y="16"/>
                  </a:cxn>
                  <a:cxn ang="0">
                    <a:pos x="9" y="6"/>
                  </a:cxn>
                  <a:cxn ang="0">
                    <a:pos x="16" y="0"/>
                  </a:cxn>
                  <a:cxn ang="0">
                    <a:pos x="2" y="15"/>
                  </a:cxn>
                </a:cxnLst>
                <a:rect l="0" t="0" r="r" b="b"/>
                <a:pathLst>
                  <a:path w="16" h="16">
                    <a:moveTo>
                      <a:pt x="0" y="16"/>
                    </a:moveTo>
                    <a:cubicBezTo>
                      <a:pt x="4" y="13"/>
                      <a:pt x="6" y="10"/>
                      <a:pt x="9" y="6"/>
                    </a:cubicBezTo>
                    <a:cubicBezTo>
                      <a:pt x="10" y="3"/>
                      <a:pt x="13" y="0"/>
                      <a:pt x="16" y="0"/>
                    </a:cubicBezTo>
                    <a:cubicBezTo>
                      <a:pt x="10" y="1"/>
                      <a:pt x="9" y="13"/>
                      <a:pt x="2" y="15"/>
                    </a:cubicBezTo>
                  </a:path>
                </a:pathLst>
              </a:custGeom>
              <a:solidFill>
                <a:srgbClr val="FFFFFF"/>
              </a:solidFill>
              <a:ln w="9525">
                <a:noFill/>
                <a:round/>
                <a:headEnd/>
                <a:tailEnd/>
              </a:ln>
            </p:spPr>
            <p:txBody>
              <a:bodyPr/>
              <a:lstStyle/>
              <a:p>
                <a:endParaRPr lang="zh-CN" altLang="en-US"/>
              </a:p>
            </p:txBody>
          </p:sp>
          <p:sp>
            <p:nvSpPr>
              <p:cNvPr id="197" name="Freeform 264"/>
              <p:cNvSpPr>
                <a:spLocks/>
              </p:cNvSpPr>
              <p:nvPr/>
            </p:nvSpPr>
            <p:spPr bwMode="auto">
              <a:xfrm>
                <a:off x="4496" y="2391"/>
                <a:ext cx="31" cy="8"/>
              </a:xfrm>
              <a:custGeom>
                <a:avLst/>
                <a:gdLst/>
                <a:ahLst/>
                <a:cxnLst>
                  <a:cxn ang="0">
                    <a:pos x="0" y="1"/>
                  </a:cxn>
                  <a:cxn ang="0">
                    <a:pos x="6" y="1"/>
                  </a:cxn>
                  <a:cxn ang="0">
                    <a:pos x="15" y="1"/>
                  </a:cxn>
                  <a:cxn ang="0">
                    <a:pos x="7" y="4"/>
                  </a:cxn>
                  <a:cxn ang="0">
                    <a:pos x="0" y="2"/>
                  </a:cxn>
                </a:cxnLst>
                <a:rect l="0" t="0" r="r" b="b"/>
                <a:pathLst>
                  <a:path w="15" h="4">
                    <a:moveTo>
                      <a:pt x="0" y="1"/>
                    </a:moveTo>
                    <a:cubicBezTo>
                      <a:pt x="1" y="0"/>
                      <a:pt x="5" y="1"/>
                      <a:pt x="6" y="1"/>
                    </a:cubicBezTo>
                    <a:cubicBezTo>
                      <a:pt x="9" y="2"/>
                      <a:pt x="12" y="2"/>
                      <a:pt x="15" y="1"/>
                    </a:cubicBezTo>
                    <a:cubicBezTo>
                      <a:pt x="13" y="2"/>
                      <a:pt x="10" y="4"/>
                      <a:pt x="7" y="4"/>
                    </a:cubicBezTo>
                    <a:cubicBezTo>
                      <a:pt x="4" y="4"/>
                      <a:pt x="2" y="2"/>
                      <a:pt x="0" y="2"/>
                    </a:cubicBezTo>
                  </a:path>
                </a:pathLst>
              </a:custGeom>
              <a:solidFill>
                <a:srgbClr val="FFFFFF"/>
              </a:solidFill>
              <a:ln w="9525">
                <a:noFill/>
                <a:round/>
                <a:headEnd/>
                <a:tailEnd/>
              </a:ln>
            </p:spPr>
            <p:txBody>
              <a:bodyPr/>
              <a:lstStyle/>
              <a:p>
                <a:endParaRPr lang="zh-CN" altLang="en-US"/>
              </a:p>
            </p:txBody>
          </p:sp>
          <p:sp>
            <p:nvSpPr>
              <p:cNvPr id="198" name="Freeform 265"/>
              <p:cNvSpPr>
                <a:spLocks/>
              </p:cNvSpPr>
              <p:nvPr/>
            </p:nvSpPr>
            <p:spPr bwMode="auto">
              <a:xfrm>
                <a:off x="4547" y="2358"/>
                <a:ext cx="60" cy="20"/>
              </a:xfrm>
              <a:custGeom>
                <a:avLst/>
                <a:gdLst/>
                <a:ahLst/>
                <a:cxnLst>
                  <a:cxn ang="0">
                    <a:pos x="0" y="10"/>
                  </a:cxn>
                  <a:cxn ang="0">
                    <a:pos x="11" y="3"/>
                  </a:cxn>
                  <a:cxn ang="0">
                    <a:pos x="30" y="0"/>
                  </a:cxn>
                  <a:cxn ang="0">
                    <a:pos x="14" y="6"/>
                  </a:cxn>
                  <a:cxn ang="0">
                    <a:pos x="4" y="8"/>
                  </a:cxn>
                </a:cxnLst>
                <a:rect l="0" t="0" r="r" b="b"/>
                <a:pathLst>
                  <a:path w="30" h="10">
                    <a:moveTo>
                      <a:pt x="0" y="10"/>
                    </a:moveTo>
                    <a:cubicBezTo>
                      <a:pt x="4" y="7"/>
                      <a:pt x="5" y="4"/>
                      <a:pt x="11" y="3"/>
                    </a:cubicBezTo>
                    <a:cubicBezTo>
                      <a:pt x="17" y="2"/>
                      <a:pt x="24" y="0"/>
                      <a:pt x="30" y="0"/>
                    </a:cubicBezTo>
                    <a:cubicBezTo>
                      <a:pt x="24" y="1"/>
                      <a:pt x="19" y="4"/>
                      <a:pt x="14" y="6"/>
                    </a:cubicBezTo>
                    <a:cubicBezTo>
                      <a:pt x="11" y="6"/>
                      <a:pt x="6" y="5"/>
                      <a:pt x="4" y="8"/>
                    </a:cubicBezTo>
                  </a:path>
                </a:pathLst>
              </a:custGeom>
              <a:solidFill>
                <a:srgbClr val="FFFFFF"/>
              </a:solidFill>
              <a:ln w="9525">
                <a:noFill/>
                <a:round/>
                <a:headEnd/>
                <a:tailEnd/>
              </a:ln>
            </p:spPr>
            <p:txBody>
              <a:bodyPr/>
              <a:lstStyle/>
              <a:p>
                <a:endParaRPr lang="zh-CN" altLang="en-US"/>
              </a:p>
            </p:txBody>
          </p:sp>
          <p:sp>
            <p:nvSpPr>
              <p:cNvPr id="199" name="Freeform 266"/>
              <p:cNvSpPr>
                <a:spLocks/>
              </p:cNvSpPr>
              <p:nvPr/>
            </p:nvSpPr>
            <p:spPr bwMode="auto">
              <a:xfrm>
                <a:off x="4426" y="2354"/>
                <a:ext cx="16" cy="26"/>
              </a:xfrm>
              <a:custGeom>
                <a:avLst/>
                <a:gdLst/>
                <a:ahLst/>
                <a:cxnLst>
                  <a:cxn ang="0">
                    <a:pos x="5" y="0"/>
                  </a:cxn>
                  <a:cxn ang="0">
                    <a:pos x="8" y="13"/>
                  </a:cxn>
                  <a:cxn ang="0">
                    <a:pos x="6" y="0"/>
                  </a:cxn>
                </a:cxnLst>
                <a:rect l="0" t="0" r="r" b="b"/>
                <a:pathLst>
                  <a:path w="8" h="13">
                    <a:moveTo>
                      <a:pt x="5" y="0"/>
                    </a:moveTo>
                    <a:cubicBezTo>
                      <a:pt x="0" y="3"/>
                      <a:pt x="4" y="10"/>
                      <a:pt x="8" y="13"/>
                    </a:cubicBezTo>
                    <a:cubicBezTo>
                      <a:pt x="7" y="9"/>
                      <a:pt x="1" y="3"/>
                      <a:pt x="6" y="0"/>
                    </a:cubicBezTo>
                  </a:path>
                </a:pathLst>
              </a:custGeom>
              <a:solidFill>
                <a:srgbClr val="FFFFFF"/>
              </a:solidFill>
              <a:ln w="9525">
                <a:noFill/>
                <a:round/>
                <a:headEnd/>
                <a:tailEnd/>
              </a:ln>
            </p:spPr>
            <p:txBody>
              <a:bodyPr/>
              <a:lstStyle/>
              <a:p>
                <a:endParaRPr lang="zh-CN" altLang="en-US"/>
              </a:p>
            </p:txBody>
          </p:sp>
          <p:sp>
            <p:nvSpPr>
              <p:cNvPr id="200" name="Freeform 267"/>
              <p:cNvSpPr>
                <a:spLocks/>
              </p:cNvSpPr>
              <p:nvPr/>
            </p:nvSpPr>
            <p:spPr bwMode="auto">
              <a:xfrm>
                <a:off x="4381" y="2451"/>
                <a:ext cx="37" cy="36"/>
              </a:xfrm>
              <a:custGeom>
                <a:avLst/>
                <a:gdLst/>
                <a:ahLst/>
                <a:cxnLst>
                  <a:cxn ang="0">
                    <a:pos x="1" y="18"/>
                  </a:cxn>
                  <a:cxn ang="0">
                    <a:pos x="18" y="0"/>
                  </a:cxn>
                  <a:cxn ang="0">
                    <a:pos x="1" y="17"/>
                  </a:cxn>
                </a:cxnLst>
                <a:rect l="0" t="0" r="r" b="b"/>
                <a:pathLst>
                  <a:path w="18" h="18">
                    <a:moveTo>
                      <a:pt x="1" y="18"/>
                    </a:moveTo>
                    <a:cubicBezTo>
                      <a:pt x="0" y="7"/>
                      <a:pt x="11" y="6"/>
                      <a:pt x="18" y="0"/>
                    </a:cubicBezTo>
                    <a:cubicBezTo>
                      <a:pt x="13" y="6"/>
                      <a:pt x="3" y="9"/>
                      <a:pt x="1" y="17"/>
                    </a:cubicBezTo>
                  </a:path>
                </a:pathLst>
              </a:custGeom>
              <a:solidFill>
                <a:srgbClr val="FFFFFF"/>
              </a:solidFill>
              <a:ln w="9525">
                <a:noFill/>
                <a:round/>
                <a:headEnd/>
                <a:tailEnd/>
              </a:ln>
            </p:spPr>
            <p:txBody>
              <a:bodyPr/>
              <a:lstStyle/>
              <a:p>
                <a:endParaRPr lang="zh-CN" altLang="en-US"/>
              </a:p>
            </p:txBody>
          </p:sp>
          <p:sp>
            <p:nvSpPr>
              <p:cNvPr id="201" name="Freeform 268"/>
              <p:cNvSpPr>
                <a:spLocks/>
              </p:cNvSpPr>
              <p:nvPr/>
            </p:nvSpPr>
            <p:spPr bwMode="auto">
              <a:xfrm>
                <a:off x="4464" y="2489"/>
                <a:ext cx="30" cy="18"/>
              </a:xfrm>
              <a:custGeom>
                <a:avLst/>
                <a:gdLst/>
                <a:ahLst/>
                <a:cxnLst>
                  <a:cxn ang="0">
                    <a:pos x="0" y="9"/>
                  </a:cxn>
                  <a:cxn ang="0">
                    <a:pos x="15" y="1"/>
                  </a:cxn>
                </a:cxnLst>
                <a:rect l="0" t="0" r="r" b="b"/>
                <a:pathLst>
                  <a:path w="15" h="9">
                    <a:moveTo>
                      <a:pt x="0" y="9"/>
                    </a:moveTo>
                    <a:cubicBezTo>
                      <a:pt x="1" y="5"/>
                      <a:pt x="11" y="0"/>
                      <a:pt x="15" y="1"/>
                    </a:cubicBezTo>
                  </a:path>
                </a:pathLst>
              </a:custGeom>
              <a:solidFill>
                <a:srgbClr val="FFFFFF"/>
              </a:solidFill>
              <a:ln w="9525">
                <a:noFill/>
                <a:round/>
                <a:headEnd/>
                <a:tailEnd/>
              </a:ln>
            </p:spPr>
            <p:txBody>
              <a:bodyPr/>
              <a:lstStyle/>
              <a:p>
                <a:endParaRPr lang="zh-CN" altLang="en-US"/>
              </a:p>
            </p:txBody>
          </p:sp>
          <p:sp>
            <p:nvSpPr>
              <p:cNvPr id="202" name="Freeform 269"/>
              <p:cNvSpPr>
                <a:spLocks/>
              </p:cNvSpPr>
              <p:nvPr/>
            </p:nvSpPr>
            <p:spPr bwMode="auto">
              <a:xfrm>
                <a:off x="4581" y="2521"/>
                <a:ext cx="95" cy="20"/>
              </a:xfrm>
              <a:custGeom>
                <a:avLst/>
                <a:gdLst/>
                <a:ahLst/>
                <a:cxnLst>
                  <a:cxn ang="0">
                    <a:pos x="0" y="10"/>
                  </a:cxn>
                  <a:cxn ang="0">
                    <a:pos x="8" y="3"/>
                  </a:cxn>
                  <a:cxn ang="0">
                    <a:pos x="18" y="1"/>
                  </a:cxn>
                  <a:cxn ang="0">
                    <a:pos x="47" y="3"/>
                  </a:cxn>
                  <a:cxn ang="0">
                    <a:pos x="34" y="5"/>
                  </a:cxn>
                  <a:cxn ang="0">
                    <a:pos x="23" y="5"/>
                  </a:cxn>
                  <a:cxn ang="0">
                    <a:pos x="6" y="7"/>
                  </a:cxn>
                </a:cxnLst>
                <a:rect l="0" t="0" r="r" b="b"/>
                <a:pathLst>
                  <a:path w="47" h="10">
                    <a:moveTo>
                      <a:pt x="0" y="10"/>
                    </a:moveTo>
                    <a:cubicBezTo>
                      <a:pt x="5" y="9"/>
                      <a:pt x="5" y="6"/>
                      <a:pt x="8" y="3"/>
                    </a:cubicBezTo>
                    <a:cubicBezTo>
                      <a:pt x="10" y="0"/>
                      <a:pt x="15" y="1"/>
                      <a:pt x="18" y="1"/>
                    </a:cubicBezTo>
                    <a:cubicBezTo>
                      <a:pt x="27" y="2"/>
                      <a:pt x="38" y="6"/>
                      <a:pt x="47" y="3"/>
                    </a:cubicBezTo>
                    <a:cubicBezTo>
                      <a:pt x="42" y="3"/>
                      <a:pt x="38" y="4"/>
                      <a:pt x="34" y="5"/>
                    </a:cubicBezTo>
                    <a:cubicBezTo>
                      <a:pt x="30" y="6"/>
                      <a:pt x="27" y="5"/>
                      <a:pt x="23" y="5"/>
                    </a:cubicBezTo>
                    <a:cubicBezTo>
                      <a:pt x="19" y="4"/>
                      <a:pt x="8" y="3"/>
                      <a:pt x="6" y="7"/>
                    </a:cubicBezTo>
                  </a:path>
                </a:pathLst>
              </a:custGeom>
              <a:solidFill>
                <a:srgbClr val="FFFFFF"/>
              </a:solidFill>
              <a:ln w="9525">
                <a:noFill/>
                <a:round/>
                <a:headEnd/>
                <a:tailEnd/>
              </a:ln>
            </p:spPr>
            <p:txBody>
              <a:bodyPr/>
              <a:lstStyle/>
              <a:p>
                <a:endParaRPr lang="zh-CN" altLang="en-US"/>
              </a:p>
            </p:txBody>
          </p:sp>
          <p:sp>
            <p:nvSpPr>
              <p:cNvPr id="203" name="Freeform 270"/>
              <p:cNvSpPr>
                <a:spLocks/>
              </p:cNvSpPr>
              <p:nvPr/>
            </p:nvSpPr>
            <p:spPr bwMode="auto">
              <a:xfrm>
                <a:off x="4381" y="2593"/>
                <a:ext cx="73" cy="38"/>
              </a:xfrm>
              <a:custGeom>
                <a:avLst/>
                <a:gdLst/>
                <a:ahLst/>
                <a:cxnLst>
                  <a:cxn ang="0">
                    <a:pos x="3" y="19"/>
                  </a:cxn>
                  <a:cxn ang="0">
                    <a:pos x="14" y="7"/>
                  </a:cxn>
                  <a:cxn ang="0">
                    <a:pos x="36" y="0"/>
                  </a:cxn>
                  <a:cxn ang="0">
                    <a:pos x="21" y="9"/>
                  </a:cxn>
                  <a:cxn ang="0">
                    <a:pos x="5" y="13"/>
                  </a:cxn>
                </a:cxnLst>
                <a:rect l="0" t="0" r="r" b="b"/>
                <a:pathLst>
                  <a:path w="36" h="19">
                    <a:moveTo>
                      <a:pt x="3" y="19"/>
                    </a:moveTo>
                    <a:cubicBezTo>
                      <a:pt x="0" y="13"/>
                      <a:pt x="9" y="8"/>
                      <a:pt x="14" y="7"/>
                    </a:cubicBezTo>
                    <a:cubicBezTo>
                      <a:pt x="22" y="6"/>
                      <a:pt x="29" y="4"/>
                      <a:pt x="36" y="0"/>
                    </a:cubicBezTo>
                    <a:cubicBezTo>
                      <a:pt x="32" y="4"/>
                      <a:pt x="26" y="8"/>
                      <a:pt x="21" y="9"/>
                    </a:cubicBezTo>
                    <a:cubicBezTo>
                      <a:pt x="17" y="11"/>
                      <a:pt x="9" y="10"/>
                      <a:pt x="5" y="13"/>
                    </a:cubicBezTo>
                  </a:path>
                </a:pathLst>
              </a:custGeom>
              <a:solidFill>
                <a:srgbClr val="FFFFFF"/>
              </a:solidFill>
              <a:ln w="9525">
                <a:noFill/>
                <a:round/>
                <a:headEnd/>
                <a:tailEnd/>
              </a:ln>
            </p:spPr>
            <p:txBody>
              <a:bodyPr/>
              <a:lstStyle/>
              <a:p>
                <a:endParaRPr lang="zh-CN" altLang="en-US"/>
              </a:p>
            </p:txBody>
          </p:sp>
          <p:sp>
            <p:nvSpPr>
              <p:cNvPr id="204" name="Freeform 271"/>
              <p:cNvSpPr>
                <a:spLocks/>
              </p:cNvSpPr>
              <p:nvPr/>
            </p:nvSpPr>
            <p:spPr bwMode="auto">
              <a:xfrm>
                <a:off x="4486" y="2647"/>
                <a:ext cx="45" cy="28"/>
              </a:xfrm>
              <a:custGeom>
                <a:avLst/>
                <a:gdLst/>
                <a:ahLst/>
                <a:cxnLst>
                  <a:cxn ang="0">
                    <a:pos x="0" y="14"/>
                  </a:cxn>
                  <a:cxn ang="0">
                    <a:pos x="8" y="2"/>
                  </a:cxn>
                  <a:cxn ang="0">
                    <a:pos x="22" y="1"/>
                  </a:cxn>
                  <a:cxn ang="0">
                    <a:pos x="9" y="5"/>
                  </a:cxn>
                  <a:cxn ang="0">
                    <a:pos x="6" y="9"/>
                  </a:cxn>
                  <a:cxn ang="0">
                    <a:pos x="1" y="12"/>
                  </a:cxn>
                </a:cxnLst>
                <a:rect l="0" t="0" r="r" b="b"/>
                <a:pathLst>
                  <a:path w="22" h="14">
                    <a:moveTo>
                      <a:pt x="0" y="14"/>
                    </a:moveTo>
                    <a:cubicBezTo>
                      <a:pt x="2" y="10"/>
                      <a:pt x="4" y="4"/>
                      <a:pt x="8" y="2"/>
                    </a:cubicBezTo>
                    <a:cubicBezTo>
                      <a:pt x="11" y="0"/>
                      <a:pt x="18" y="0"/>
                      <a:pt x="22" y="1"/>
                    </a:cubicBezTo>
                    <a:cubicBezTo>
                      <a:pt x="18" y="2"/>
                      <a:pt x="12" y="2"/>
                      <a:pt x="9" y="5"/>
                    </a:cubicBezTo>
                    <a:cubicBezTo>
                      <a:pt x="7" y="6"/>
                      <a:pt x="7" y="8"/>
                      <a:pt x="6" y="9"/>
                    </a:cubicBezTo>
                    <a:cubicBezTo>
                      <a:pt x="4" y="10"/>
                      <a:pt x="2" y="9"/>
                      <a:pt x="1" y="12"/>
                    </a:cubicBezTo>
                  </a:path>
                </a:pathLst>
              </a:custGeom>
              <a:solidFill>
                <a:srgbClr val="FFFFFF"/>
              </a:solidFill>
              <a:ln w="9525">
                <a:noFill/>
                <a:round/>
                <a:headEnd/>
                <a:tailEnd/>
              </a:ln>
            </p:spPr>
            <p:txBody>
              <a:bodyPr/>
              <a:lstStyle/>
              <a:p>
                <a:endParaRPr lang="zh-CN" altLang="en-US"/>
              </a:p>
            </p:txBody>
          </p:sp>
          <p:sp>
            <p:nvSpPr>
              <p:cNvPr id="205" name="Freeform 272"/>
              <p:cNvSpPr>
                <a:spLocks/>
              </p:cNvSpPr>
              <p:nvPr/>
            </p:nvSpPr>
            <p:spPr bwMode="auto">
              <a:xfrm>
                <a:off x="4396" y="2749"/>
                <a:ext cx="78" cy="44"/>
              </a:xfrm>
              <a:custGeom>
                <a:avLst/>
                <a:gdLst/>
                <a:ahLst/>
                <a:cxnLst>
                  <a:cxn ang="0">
                    <a:pos x="1" y="22"/>
                  </a:cxn>
                  <a:cxn ang="0">
                    <a:pos x="22" y="12"/>
                  </a:cxn>
                  <a:cxn ang="0">
                    <a:pos x="39" y="0"/>
                  </a:cxn>
                  <a:cxn ang="0">
                    <a:pos x="24" y="16"/>
                  </a:cxn>
                  <a:cxn ang="0">
                    <a:pos x="12" y="18"/>
                  </a:cxn>
                  <a:cxn ang="0">
                    <a:pos x="7" y="19"/>
                  </a:cxn>
                  <a:cxn ang="0">
                    <a:pos x="3" y="21"/>
                  </a:cxn>
                </a:cxnLst>
                <a:rect l="0" t="0" r="r" b="b"/>
                <a:pathLst>
                  <a:path w="39" h="22">
                    <a:moveTo>
                      <a:pt x="1" y="22"/>
                    </a:moveTo>
                    <a:cubicBezTo>
                      <a:pt x="0" y="17"/>
                      <a:pt x="18" y="14"/>
                      <a:pt x="22" y="12"/>
                    </a:cubicBezTo>
                    <a:cubicBezTo>
                      <a:pt x="29" y="10"/>
                      <a:pt x="35" y="7"/>
                      <a:pt x="39" y="0"/>
                    </a:cubicBezTo>
                    <a:cubicBezTo>
                      <a:pt x="35" y="6"/>
                      <a:pt x="32" y="13"/>
                      <a:pt x="24" y="16"/>
                    </a:cubicBezTo>
                    <a:cubicBezTo>
                      <a:pt x="20" y="17"/>
                      <a:pt x="17" y="17"/>
                      <a:pt x="12" y="18"/>
                    </a:cubicBezTo>
                    <a:cubicBezTo>
                      <a:pt x="11" y="18"/>
                      <a:pt x="8" y="19"/>
                      <a:pt x="7" y="19"/>
                    </a:cubicBezTo>
                    <a:cubicBezTo>
                      <a:pt x="6" y="20"/>
                      <a:pt x="4" y="20"/>
                      <a:pt x="3" y="21"/>
                    </a:cubicBezTo>
                  </a:path>
                </a:pathLst>
              </a:custGeom>
              <a:solidFill>
                <a:srgbClr val="FFFFFF"/>
              </a:solidFill>
              <a:ln w="9525">
                <a:noFill/>
                <a:round/>
                <a:headEnd/>
                <a:tailEnd/>
              </a:ln>
            </p:spPr>
            <p:txBody>
              <a:bodyPr/>
              <a:lstStyle/>
              <a:p>
                <a:endParaRPr lang="zh-CN" altLang="en-US"/>
              </a:p>
            </p:txBody>
          </p:sp>
          <p:sp>
            <p:nvSpPr>
              <p:cNvPr id="206" name="Freeform 273"/>
              <p:cNvSpPr>
                <a:spLocks/>
              </p:cNvSpPr>
              <p:nvPr/>
            </p:nvSpPr>
            <p:spPr bwMode="auto">
              <a:xfrm>
                <a:off x="4567" y="2695"/>
                <a:ext cx="111" cy="26"/>
              </a:xfrm>
              <a:custGeom>
                <a:avLst/>
                <a:gdLst/>
                <a:ahLst/>
                <a:cxnLst>
                  <a:cxn ang="0">
                    <a:pos x="0" y="12"/>
                  </a:cxn>
                  <a:cxn ang="0">
                    <a:pos x="26" y="6"/>
                  </a:cxn>
                  <a:cxn ang="0">
                    <a:pos x="36" y="1"/>
                  </a:cxn>
                  <a:cxn ang="0">
                    <a:pos x="55" y="2"/>
                  </a:cxn>
                  <a:cxn ang="0">
                    <a:pos x="42" y="3"/>
                  </a:cxn>
                  <a:cxn ang="0">
                    <a:pos x="32" y="5"/>
                  </a:cxn>
                  <a:cxn ang="0">
                    <a:pos x="11" y="11"/>
                  </a:cxn>
                </a:cxnLst>
                <a:rect l="0" t="0" r="r" b="b"/>
                <a:pathLst>
                  <a:path w="55" h="13">
                    <a:moveTo>
                      <a:pt x="0" y="12"/>
                    </a:moveTo>
                    <a:cubicBezTo>
                      <a:pt x="8" y="9"/>
                      <a:pt x="19" y="13"/>
                      <a:pt x="26" y="6"/>
                    </a:cubicBezTo>
                    <a:cubicBezTo>
                      <a:pt x="29" y="3"/>
                      <a:pt x="31" y="2"/>
                      <a:pt x="36" y="1"/>
                    </a:cubicBezTo>
                    <a:cubicBezTo>
                      <a:pt x="42" y="0"/>
                      <a:pt x="49" y="1"/>
                      <a:pt x="55" y="2"/>
                    </a:cubicBezTo>
                    <a:cubicBezTo>
                      <a:pt x="51" y="1"/>
                      <a:pt x="46" y="2"/>
                      <a:pt x="42" y="3"/>
                    </a:cubicBezTo>
                    <a:cubicBezTo>
                      <a:pt x="39" y="3"/>
                      <a:pt x="35" y="3"/>
                      <a:pt x="32" y="5"/>
                    </a:cubicBezTo>
                    <a:cubicBezTo>
                      <a:pt x="26" y="8"/>
                      <a:pt x="20" y="12"/>
                      <a:pt x="11" y="11"/>
                    </a:cubicBezTo>
                  </a:path>
                </a:pathLst>
              </a:custGeom>
              <a:solidFill>
                <a:srgbClr val="FFFFFF"/>
              </a:solidFill>
              <a:ln w="9525">
                <a:noFill/>
                <a:round/>
                <a:headEnd/>
                <a:tailEnd/>
              </a:ln>
            </p:spPr>
            <p:txBody>
              <a:bodyPr/>
              <a:lstStyle/>
              <a:p>
                <a:endParaRPr lang="zh-CN" altLang="en-US"/>
              </a:p>
            </p:txBody>
          </p:sp>
          <p:sp>
            <p:nvSpPr>
              <p:cNvPr id="207" name="Freeform 274"/>
              <p:cNvSpPr>
                <a:spLocks/>
              </p:cNvSpPr>
              <p:nvPr/>
            </p:nvSpPr>
            <p:spPr bwMode="auto">
              <a:xfrm>
                <a:off x="4392" y="2919"/>
                <a:ext cx="72" cy="36"/>
              </a:xfrm>
              <a:custGeom>
                <a:avLst/>
                <a:gdLst/>
                <a:ahLst/>
                <a:cxnLst>
                  <a:cxn ang="0">
                    <a:pos x="0" y="18"/>
                  </a:cxn>
                  <a:cxn ang="0">
                    <a:pos x="5" y="6"/>
                  </a:cxn>
                  <a:cxn ang="0">
                    <a:pos x="15" y="5"/>
                  </a:cxn>
                  <a:cxn ang="0">
                    <a:pos x="36" y="0"/>
                  </a:cxn>
                  <a:cxn ang="0">
                    <a:pos x="25" y="7"/>
                  </a:cxn>
                  <a:cxn ang="0">
                    <a:pos x="16" y="7"/>
                  </a:cxn>
                  <a:cxn ang="0">
                    <a:pos x="3" y="10"/>
                  </a:cxn>
                </a:cxnLst>
                <a:rect l="0" t="0" r="r" b="b"/>
                <a:pathLst>
                  <a:path w="36" h="18">
                    <a:moveTo>
                      <a:pt x="0" y="18"/>
                    </a:moveTo>
                    <a:cubicBezTo>
                      <a:pt x="0" y="14"/>
                      <a:pt x="1" y="8"/>
                      <a:pt x="5" y="6"/>
                    </a:cubicBezTo>
                    <a:cubicBezTo>
                      <a:pt x="8" y="4"/>
                      <a:pt x="12" y="5"/>
                      <a:pt x="15" y="5"/>
                    </a:cubicBezTo>
                    <a:cubicBezTo>
                      <a:pt x="23" y="4"/>
                      <a:pt x="30" y="3"/>
                      <a:pt x="36" y="0"/>
                    </a:cubicBezTo>
                    <a:cubicBezTo>
                      <a:pt x="33" y="1"/>
                      <a:pt x="29" y="6"/>
                      <a:pt x="25" y="7"/>
                    </a:cubicBezTo>
                    <a:cubicBezTo>
                      <a:pt x="23" y="7"/>
                      <a:pt x="19" y="7"/>
                      <a:pt x="16" y="7"/>
                    </a:cubicBezTo>
                    <a:cubicBezTo>
                      <a:pt x="11" y="9"/>
                      <a:pt x="7" y="7"/>
                      <a:pt x="3" y="10"/>
                    </a:cubicBezTo>
                  </a:path>
                </a:pathLst>
              </a:custGeom>
              <a:solidFill>
                <a:srgbClr val="FFFFFF"/>
              </a:solidFill>
              <a:ln w="9525">
                <a:noFill/>
                <a:round/>
                <a:headEnd/>
                <a:tailEnd/>
              </a:ln>
            </p:spPr>
            <p:txBody>
              <a:bodyPr/>
              <a:lstStyle/>
              <a:p>
                <a:endParaRPr lang="zh-CN" altLang="en-US"/>
              </a:p>
            </p:txBody>
          </p:sp>
          <p:sp>
            <p:nvSpPr>
              <p:cNvPr id="208" name="Freeform 275"/>
              <p:cNvSpPr>
                <a:spLocks/>
              </p:cNvSpPr>
              <p:nvPr/>
            </p:nvSpPr>
            <p:spPr bwMode="auto">
              <a:xfrm>
                <a:off x="4597" y="2883"/>
                <a:ext cx="138" cy="22"/>
              </a:xfrm>
              <a:custGeom>
                <a:avLst/>
                <a:gdLst/>
                <a:ahLst/>
                <a:cxnLst>
                  <a:cxn ang="0">
                    <a:pos x="0" y="4"/>
                  </a:cxn>
                  <a:cxn ang="0">
                    <a:pos x="13" y="1"/>
                  </a:cxn>
                  <a:cxn ang="0">
                    <a:pos x="27" y="3"/>
                  </a:cxn>
                  <a:cxn ang="0">
                    <a:pos x="68" y="8"/>
                  </a:cxn>
                  <a:cxn ang="0">
                    <a:pos x="62" y="9"/>
                  </a:cxn>
                  <a:cxn ang="0">
                    <a:pos x="52" y="10"/>
                  </a:cxn>
                  <a:cxn ang="0">
                    <a:pos x="37" y="10"/>
                  </a:cxn>
                  <a:cxn ang="0">
                    <a:pos x="8" y="4"/>
                  </a:cxn>
                </a:cxnLst>
                <a:rect l="0" t="0" r="r" b="b"/>
                <a:pathLst>
                  <a:path w="68" h="11">
                    <a:moveTo>
                      <a:pt x="0" y="4"/>
                    </a:moveTo>
                    <a:cubicBezTo>
                      <a:pt x="5" y="4"/>
                      <a:pt x="9" y="2"/>
                      <a:pt x="13" y="1"/>
                    </a:cubicBezTo>
                    <a:cubicBezTo>
                      <a:pt x="18" y="0"/>
                      <a:pt x="22" y="2"/>
                      <a:pt x="27" y="3"/>
                    </a:cubicBezTo>
                    <a:cubicBezTo>
                      <a:pt x="40" y="7"/>
                      <a:pt x="55" y="9"/>
                      <a:pt x="68" y="8"/>
                    </a:cubicBezTo>
                    <a:cubicBezTo>
                      <a:pt x="66" y="8"/>
                      <a:pt x="64" y="9"/>
                      <a:pt x="62" y="9"/>
                    </a:cubicBezTo>
                    <a:cubicBezTo>
                      <a:pt x="59" y="10"/>
                      <a:pt x="56" y="10"/>
                      <a:pt x="52" y="10"/>
                    </a:cubicBezTo>
                    <a:cubicBezTo>
                      <a:pt x="47" y="11"/>
                      <a:pt x="42" y="11"/>
                      <a:pt x="37" y="10"/>
                    </a:cubicBezTo>
                    <a:cubicBezTo>
                      <a:pt x="27" y="8"/>
                      <a:pt x="19" y="2"/>
                      <a:pt x="8" y="4"/>
                    </a:cubicBezTo>
                  </a:path>
                </a:pathLst>
              </a:custGeom>
              <a:solidFill>
                <a:srgbClr val="FFFFFF"/>
              </a:solidFill>
              <a:ln w="9525">
                <a:noFill/>
                <a:round/>
                <a:headEnd/>
                <a:tailEnd/>
              </a:ln>
            </p:spPr>
            <p:txBody>
              <a:bodyPr/>
              <a:lstStyle/>
              <a:p>
                <a:endParaRPr lang="zh-CN" altLang="en-US"/>
              </a:p>
            </p:txBody>
          </p:sp>
          <p:sp>
            <p:nvSpPr>
              <p:cNvPr id="209" name="Freeform 276"/>
              <p:cNvSpPr>
                <a:spLocks/>
              </p:cNvSpPr>
              <p:nvPr/>
            </p:nvSpPr>
            <p:spPr bwMode="auto">
              <a:xfrm>
                <a:off x="4628" y="3058"/>
                <a:ext cx="82" cy="30"/>
              </a:xfrm>
              <a:custGeom>
                <a:avLst/>
                <a:gdLst/>
                <a:ahLst/>
                <a:cxnLst>
                  <a:cxn ang="0">
                    <a:pos x="0" y="0"/>
                  </a:cxn>
                  <a:cxn ang="0">
                    <a:pos x="41" y="15"/>
                  </a:cxn>
                  <a:cxn ang="0">
                    <a:pos x="21" y="10"/>
                  </a:cxn>
                  <a:cxn ang="0">
                    <a:pos x="3" y="1"/>
                  </a:cxn>
                </a:cxnLst>
                <a:rect l="0" t="0" r="r" b="b"/>
                <a:pathLst>
                  <a:path w="41" h="15">
                    <a:moveTo>
                      <a:pt x="0" y="0"/>
                    </a:moveTo>
                    <a:cubicBezTo>
                      <a:pt x="11" y="10"/>
                      <a:pt x="26" y="15"/>
                      <a:pt x="41" y="15"/>
                    </a:cubicBezTo>
                    <a:cubicBezTo>
                      <a:pt x="35" y="15"/>
                      <a:pt x="27" y="12"/>
                      <a:pt x="21" y="10"/>
                    </a:cubicBezTo>
                    <a:cubicBezTo>
                      <a:pt x="15" y="8"/>
                      <a:pt x="7" y="5"/>
                      <a:pt x="3" y="1"/>
                    </a:cubicBezTo>
                  </a:path>
                </a:pathLst>
              </a:custGeom>
              <a:solidFill>
                <a:srgbClr val="FFFFFF"/>
              </a:solidFill>
              <a:ln w="9525">
                <a:noFill/>
                <a:round/>
                <a:headEnd/>
                <a:tailEnd/>
              </a:ln>
            </p:spPr>
            <p:txBody>
              <a:bodyPr/>
              <a:lstStyle/>
              <a:p>
                <a:endParaRPr lang="zh-CN" altLang="en-US"/>
              </a:p>
            </p:txBody>
          </p:sp>
          <p:sp>
            <p:nvSpPr>
              <p:cNvPr id="210" name="Freeform 277"/>
              <p:cNvSpPr>
                <a:spLocks/>
              </p:cNvSpPr>
              <p:nvPr/>
            </p:nvSpPr>
            <p:spPr bwMode="auto">
              <a:xfrm>
                <a:off x="4547" y="3060"/>
                <a:ext cx="58" cy="24"/>
              </a:xfrm>
              <a:custGeom>
                <a:avLst/>
                <a:gdLst/>
                <a:ahLst/>
                <a:cxnLst>
                  <a:cxn ang="0">
                    <a:pos x="0" y="3"/>
                  </a:cxn>
                  <a:cxn ang="0">
                    <a:pos x="12" y="4"/>
                  </a:cxn>
                  <a:cxn ang="0">
                    <a:pos x="18" y="9"/>
                  </a:cxn>
                  <a:cxn ang="0">
                    <a:pos x="29" y="11"/>
                  </a:cxn>
                  <a:cxn ang="0">
                    <a:pos x="13" y="9"/>
                  </a:cxn>
                  <a:cxn ang="0">
                    <a:pos x="9" y="5"/>
                  </a:cxn>
                  <a:cxn ang="0">
                    <a:pos x="2" y="4"/>
                  </a:cxn>
                </a:cxnLst>
                <a:rect l="0" t="0" r="r" b="b"/>
                <a:pathLst>
                  <a:path w="29" h="12">
                    <a:moveTo>
                      <a:pt x="0" y="3"/>
                    </a:moveTo>
                    <a:cubicBezTo>
                      <a:pt x="3" y="0"/>
                      <a:pt x="9" y="2"/>
                      <a:pt x="12" y="4"/>
                    </a:cubicBezTo>
                    <a:cubicBezTo>
                      <a:pt x="14" y="5"/>
                      <a:pt x="16" y="8"/>
                      <a:pt x="18" y="9"/>
                    </a:cubicBezTo>
                    <a:cubicBezTo>
                      <a:pt x="21" y="11"/>
                      <a:pt x="26" y="10"/>
                      <a:pt x="29" y="11"/>
                    </a:cubicBezTo>
                    <a:cubicBezTo>
                      <a:pt x="24" y="12"/>
                      <a:pt x="18" y="11"/>
                      <a:pt x="13" y="9"/>
                    </a:cubicBezTo>
                    <a:cubicBezTo>
                      <a:pt x="11" y="8"/>
                      <a:pt x="10" y="7"/>
                      <a:pt x="9" y="5"/>
                    </a:cubicBezTo>
                    <a:cubicBezTo>
                      <a:pt x="7" y="4"/>
                      <a:pt x="5" y="2"/>
                      <a:pt x="2" y="4"/>
                    </a:cubicBezTo>
                  </a:path>
                </a:pathLst>
              </a:custGeom>
              <a:solidFill>
                <a:srgbClr val="FFFFFF"/>
              </a:solidFill>
              <a:ln w="9525">
                <a:noFill/>
                <a:round/>
                <a:headEnd/>
                <a:tailEnd/>
              </a:ln>
            </p:spPr>
            <p:txBody>
              <a:bodyPr/>
              <a:lstStyle/>
              <a:p>
                <a:endParaRPr lang="zh-CN" altLang="en-US"/>
              </a:p>
            </p:txBody>
          </p:sp>
          <p:sp>
            <p:nvSpPr>
              <p:cNvPr id="211" name="Freeform 278"/>
              <p:cNvSpPr>
                <a:spLocks/>
              </p:cNvSpPr>
              <p:nvPr/>
            </p:nvSpPr>
            <p:spPr bwMode="auto">
              <a:xfrm>
                <a:off x="4468" y="3000"/>
                <a:ext cx="51" cy="50"/>
              </a:xfrm>
              <a:custGeom>
                <a:avLst/>
                <a:gdLst/>
                <a:ahLst/>
                <a:cxnLst>
                  <a:cxn ang="0">
                    <a:pos x="25" y="0"/>
                  </a:cxn>
                  <a:cxn ang="0">
                    <a:pos x="10" y="12"/>
                  </a:cxn>
                  <a:cxn ang="0">
                    <a:pos x="4" y="25"/>
                  </a:cxn>
                  <a:cxn ang="0">
                    <a:pos x="6" y="19"/>
                  </a:cxn>
                  <a:cxn ang="0">
                    <a:pos x="13" y="15"/>
                  </a:cxn>
                  <a:cxn ang="0">
                    <a:pos x="19" y="8"/>
                  </a:cxn>
                  <a:cxn ang="0">
                    <a:pos x="24" y="1"/>
                  </a:cxn>
                </a:cxnLst>
                <a:rect l="0" t="0" r="r" b="b"/>
                <a:pathLst>
                  <a:path w="25" h="25">
                    <a:moveTo>
                      <a:pt x="25" y="0"/>
                    </a:moveTo>
                    <a:cubicBezTo>
                      <a:pt x="19" y="2"/>
                      <a:pt x="15" y="7"/>
                      <a:pt x="10" y="12"/>
                    </a:cubicBezTo>
                    <a:cubicBezTo>
                      <a:pt x="7" y="15"/>
                      <a:pt x="0" y="20"/>
                      <a:pt x="4" y="25"/>
                    </a:cubicBezTo>
                    <a:cubicBezTo>
                      <a:pt x="6" y="23"/>
                      <a:pt x="5" y="20"/>
                      <a:pt x="6" y="19"/>
                    </a:cubicBezTo>
                    <a:cubicBezTo>
                      <a:pt x="8" y="17"/>
                      <a:pt x="11" y="16"/>
                      <a:pt x="13" y="15"/>
                    </a:cubicBezTo>
                    <a:cubicBezTo>
                      <a:pt x="15" y="13"/>
                      <a:pt x="18" y="10"/>
                      <a:pt x="19" y="8"/>
                    </a:cubicBezTo>
                    <a:cubicBezTo>
                      <a:pt x="21" y="6"/>
                      <a:pt x="21" y="3"/>
                      <a:pt x="24" y="1"/>
                    </a:cubicBezTo>
                  </a:path>
                </a:pathLst>
              </a:custGeom>
              <a:solidFill>
                <a:srgbClr val="FFFFFF"/>
              </a:solidFill>
              <a:ln w="9525">
                <a:noFill/>
                <a:round/>
                <a:headEnd/>
                <a:tailEnd/>
              </a:ln>
            </p:spPr>
            <p:txBody>
              <a:bodyPr/>
              <a:lstStyle/>
              <a:p>
                <a:endParaRPr lang="zh-CN" altLang="en-US"/>
              </a:p>
            </p:txBody>
          </p:sp>
          <p:sp>
            <p:nvSpPr>
              <p:cNvPr id="212" name="Freeform 279"/>
              <p:cNvSpPr>
                <a:spLocks/>
              </p:cNvSpPr>
              <p:nvPr/>
            </p:nvSpPr>
            <p:spPr bwMode="auto">
              <a:xfrm>
                <a:off x="4387" y="3088"/>
                <a:ext cx="63" cy="44"/>
              </a:xfrm>
              <a:custGeom>
                <a:avLst/>
                <a:gdLst/>
                <a:ahLst/>
                <a:cxnLst>
                  <a:cxn ang="0">
                    <a:pos x="0" y="22"/>
                  </a:cxn>
                  <a:cxn ang="0">
                    <a:pos x="12" y="13"/>
                  </a:cxn>
                  <a:cxn ang="0">
                    <a:pos x="21" y="10"/>
                  </a:cxn>
                  <a:cxn ang="0">
                    <a:pos x="31" y="0"/>
                  </a:cxn>
                  <a:cxn ang="0">
                    <a:pos x="21" y="12"/>
                  </a:cxn>
                  <a:cxn ang="0">
                    <a:pos x="15" y="15"/>
                  </a:cxn>
                  <a:cxn ang="0">
                    <a:pos x="7" y="18"/>
                  </a:cxn>
                </a:cxnLst>
                <a:rect l="0" t="0" r="r" b="b"/>
                <a:pathLst>
                  <a:path w="31" h="22">
                    <a:moveTo>
                      <a:pt x="0" y="22"/>
                    </a:moveTo>
                    <a:cubicBezTo>
                      <a:pt x="4" y="19"/>
                      <a:pt x="7" y="15"/>
                      <a:pt x="12" y="13"/>
                    </a:cubicBezTo>
                    <a:cubicBezTo>
                      <a:pt x="15" y="12"/>
                      <a:pt x="19" y="11"/>
                      <a:pt x="21" y="10"/>
                    </a:cubicBezTo>
                    <a:cubicBezTo>
                      <a:pt x="25" y="7"/>
                      <a:pt x="28" y="2"/>
                      <a:pt x="31" y="0"/>
                    </a:cubicBezTo>
                    <a:cubicBezTo>
                      <a:pt x="29" y="4"/>
                      <a:pt x="24" y="9"/>
                      <a:pt x="21" y="12"/>
                    </a:cubicBezTo>
                    <a:cubicBezTo>
                      <a:pt x="19" y="13"/>
                      <a:pt x="17" y="14"/>
                      <a:pt x="15" y="15"/>
                    </a:cubicBezTo>
                    <a:cubicBezTo>
                      <a:pt x="12" y="17"/>
                      <a:pt x="9" y="16"/>
                      <a:pt x="7" y="18"/>
                    </a:cubicBezTo>
                  </a:path>
                </a:pathLst>
              </a:custGeom>
              <a:solidFill>
                <a:srgbClr val="FFFFFF"/>
              </a:solidFill>
              <a:ln w="9525">
                <a:noFill/>
                <a:round/>
                <a:headEnd/>
                <a:tailEnd/>
              </a:ln>
            </p:spPr>
            <p:txBody>
              <a:bodyPr/>
              <a:lstStyle/>
              <a:p>
                <a:endParaRPr lang="zh-CN" altLang="en-US"/>
              </a:p>
            </p:txBody>
          </p:sp>
          <p:sp>
            <p:nvSpPr>
              <p:cNvPr id="213" name="Freeform 280"/>
              <p:cNvSpPr>
                <a:spLocks/>
              </p:cNvSpPr>
              <p:nvPr/>
            </p:nvSpPr>
            <p:spPr bwMode="auto">
              <a:xfrm>
                <a:off x="4408" y="3228"/>
                <a:ext cx="50" cy="46"/>
              </a:xfrm>
              <a:custGeom>
                <a:avLst/>
                <a:gdLst/>
                <a:ahLst/>
                <a:cxnLst>
                  <a:cxn ang="0">
                    <a:pos x="25" y="0"/>
                  </a:cxn>
                  <a:cxn ang="0">
                    <a:pos x="8" y="4"/>
                  </a:cxn>
                  <a:cxn ang="0">
                    <a:pos x="0" y="23"/>
                  </a:cxn>
                  <a:cxn ang="0">
                    <a:pos x="9" y="7"/>
                  </a:cxn>
                  <a:cxn ang="0">
                    <a:pos x="17" y="5"/>
                  </a:cxn>
                  <a:cxn ang="0">
                    <a:pos x="23" y="0"/>
                  </a:cxn>
                </a:cxnLst>
                <a:rect l="0" t="0" r="r" b="b"/>
                <a:pathLst>
                  <a:path w="25" h="23">
                    <a:moveTo>
                      <a:pt x="25" y="0"/>
                    </a:moveTo>
                    <a:cubicBezTo>
                      <a:pt x="20" y="1"/>
                      <a:pt x="14" y="3"/>
                      <a:pt x="8" y="4"/>
                    </a:cubicBezTo>
                    <a:cubicBezTo>
                      <a:pt x="1" y="7"/>
                      <a:pt x="0" y="15"/>
                      <a:pt x="0" y="23"/>
                    </a:cubicBezTo>
                    <a:cubicBezTo>
                      <a:pt x="2" y="16"/>
                      <a:pt x="2" y="10"/>
                      <a:pt x="9" y="7"/>
                    </a:cubicBezTo>
                    <a:cubicBezTo>
                      <a:pt x="12" y="6"/>
                      <a:pt x="15" y="6"/>
                      <a:pt x="17" y="5"/>
                    </a:cubicBezTo>
                    <a:cubicBezTo>
                      <a:pt x="20" y="4"/>
                      <a:pt x="21" y="1"/>
                      <a:pt x="23" y="0"/>
                    </a:cubicBezTo>
                  </a:path>
                </a:pathLst>
              </a:custGeom>
              <a:solidFill>
                <a:srgbClr val="FFFFFF"/>
              </a:solidFill>
              <a:ln w="9525">
                <a:noFill/>
                <a:round/>
                <a:headEnd/>
                <a:tailEnd/>
              </a:ln>
            </p:spPr>
            <p:txBody>
              <a:bodyPr/>
              <a:lstStyle/>
              <a:p>
                <a:endParaRPr lang="zh-CN" altLang="en-US"/>
              </a:p>
            </p:txBody>
          </p:sp>
          <p:sp>
            <p:nvSpPr>
              <p:cNvPr id="214" name="Freeform 281"/>
              <p:cNvSpPr>
                <a:spLocks/>
              </p:cNvSpPr>
              <p:nvPr/>
            </p:nvSpPr>
            <p:spPr bwMode="auto">
              <a:xfrm>
                <a:off x="4341" y="3314"/>
                <a:ext cx="38" cy="68"/>
              </a:xfrm>
              <a:custGeom>
                <a:avLst/>
                <a:gdLst/>
                <a:ahLst/>
                <a:cxnLst>
                  <a:cxn ang="0">
                    <a:pos x="19" y="0"/>
                  </a:cxn>
                  <a:cxn ang="0">
                    <a:pos x="11" y="4"/>
                  </a:cxn>
                  <a:cxn ang="0">
                    <a:pos x="5" y="10"/>
                  </a:cxn>
                  <a:cxn ang="0">
                    <a:pos x="1" y="21"/>
                  </a:cxn>
                  <a:cxn ang="0">
                    <a:pos x="3" y="34"/>
                  </a:cxn>
                  <a:cxn ang="0">
                    <a:pos x="18" y="3"/>
                  </a:cxn>
                </a:cxnLst>
                <a:rect l="0" t="0" r="r" b="b"/>
                <a:pathLst>
                  <a:path w="19" h="34">
                    <a:moveTo>
                      <a:pt x="19" y="0"/>
                    </a:moveTo>
                    <a:cubicBezTo>
                      <a:pt x="17" y="2"/>
                      <a:pt x="14" y="3"/>
                      <a:pt x="11" y="4"/>
                    </a:cubicBezTo>
                    <a:cubicBezTo>
                      <a:pt x="9" y="6"/>
                      <a:pt x="7" y="8"/>
                      <a:pt x="5" y="10"/>
                    </a:cubicBezTo>
                    <a:cubicBezTo>
                      <a:pt x="2" y="13"/>
                      <a:pt x="1" y="17"/>
                      <a:pt x="1" y="21"/>
                    </a:cubicBezTo>
                    <a:cubicBezTo>
                      <a:pt x="1" y="26"/>
                      <a:pt x="4" y="30"/>
                      <a:pt x="3" y="34"/>
                    </a:cubicBezTo>
                    <a:cubicBezTo>
                      <a:pt x="0" y="22"/>
                      <a:pt x="7" y="8"/>
                      <a:pt x="18" y="3"/>
                    </a:cubicBezTo>
                  </a:path>
                </a:pathLst>
              </a:custGeom>
              <a:solidFill>
                <a:srgbClr val="FFFFFF"/>
              </a:solidFill>
              <a:ln w="9525">
                <a:noFill/>
                <a:round/>
                <a:headEnd/>
                <a:tailEnd/>
              </a:ln>
            </p:spPr>
            <p:txBody>
              <a:bodyPr/>
              <a:lstStyle/>
              <a:p>
                <a:endParaRPr lang="zh-CN" altLang="en-US"/>
              </a:p>
            </p:txBody>
          </p:sp>
          <p:sp>
            <p:nvSpPr>
              <p:cNvPr id="215" name="Freeform 282"/>
              <p:cNvSpPr>
                <a:spLocks/>
              </p:cNvSpPr>
              <p:nvPr/>
            </p:nvSpPr>
            <p:spPr bwMode="auto">
              <a:xfrm>
                <a:off x="4305" y="3428"/>
                <a:ext cx="30" cy="82"/>
              </a:xfrm>
              <a:custGeom>
                <a:avLst/>
                <a:gdLst/>
                <a:ahLst/>
                <a:cxnLst>
                  <a:cxn ang="0">
                    <a:pos x="15" y="0"/>
                  </a:cxn>
                  <a:cxn ang="0">
                    <a:pos x="4" y="19"/>
                  </a:cxn>
                  <a:cxn ang="0">
                    <a:pos x="1" y="28"/>
                  </a:cxn>
                  <a:cxn ang="0">
                    <a:pos x="5" y="41"/>
                  </a:cxn>
                  <a:cxn ang="0">
                    <a:pos x="7" y="16"/>
                  </a:cxn>
                  <a:cxn ang="0">
                    <a:pos x="13" y="1"/>
                  </a:cxn>
                </a:cxnLst>
                <a:rect l="0" t="0" r="r" b="b"/>
                <a:pathLst>
                  <a:path w="15" h="41">
                    <a:moveTo>
                      <a:pt x="15" y="0"/>
                    </a:moveTo>
                    <a:cubicBezTo>
                      <a:pt x="10" y="4"/>
                      <a:pt x="6" y="13"/>
                      <a:pt x="4" y="19"/>
                    </a:cubicBezTo>
                    <a:cubicBezTo>
                      <a:pt x="3" y="22"/>
                      <a:pt x="2" y="25"/>
                      <a:pt x="1" y="28"/>
                    </a:cubicBezTo>
                    <a:cubicBezTo>
                      <a:pt x="1" y="33"/>
                      <a:pt x="3" y="36"/>
                      <a:pt x="5" y="41"/>
                    </a:cubicBezTo>
                    <a:cubicBezTo>
                      <a:pt x="0" y="34"/>
                      <a:pt x="3" y="23"/>
                      <a:pt x="7" y="16"/>
                    </a:cubicBezTo>
                    <a:cubicBezTo>
                      <a:pt x="10" y="11"/>
                      <a:pt x="11" y="6"/>
                      <a:pt x="13" y="1"/>
                    </a:cubicBezTo>
                  </a:path>
                </a:pathLst>
              </a:custGeom>
              <a:solidFill>
                <a:srgbClr val="FFFFFF"/>
              </a:solidFill>
              <a:ln w="9525">
                <a:noFill/>
                <a:round/>
                <a:headEnd/>
                <a:tailEnd/>
              </a:ln>
            </p:spPr>
            <p:txBody>
              <a:bodyPr/>
              <a:lstStyle/>
              <a:p>
                <a:endParaRPr lang="zh-CN" altLang="en-US"/>
              </a:p>
            </p:txBody>
          </p:sp>
          <p:sp>
            <p:nvSpPr>
              <p:cNvPr id="216" name="Freeform 283"/>
              <p:cNvSpPr>
                <a:spLocks/>
              </p:cNvSpPr>
              <p:nvPr/>
            </p:nvSpPr>
            <p:spPr bwMode="auto">
              <a:xfrm>
                <a:off x="4369" y="3436"/>
                <a:ext cx="20" cy="40"/>
              </a:xfrm>
              <a:custGeom>
                <a:avLst/>
                <a:gdLst/>
                <a:ahLst/>
                <a:cxnLst>
                  <a:cxn ang="0">
                    <a:pos x="5" y="2"/>
                  </a:cxn>
                  <a:cxn ang="0">
                    <a:pos x="0" y="20"/>
                  </a:cxn>
                  <a:cxn ang="0">
                    <a:pos x="6" y="0"/>
                  </a:cxn>
                </a:cxnLst>
                <a:rect l="0" t="0" r="r" b="b"/>
                <a:pathLst>
                  <a:path w="10" h="20">
                    <a:moveTo>
                      <a:pt x="5" y="2"/>
                    </a:moveTo>
                    <a:cubicBezTo>
                      <a:pt x="6" y="9"/>
                      <a:pt x="1" y="13"/>
                      <a:pt x="0" y="20"/>
                    </a:cubicBezTo>
                    <a:cubicBezTo>
                      <a:pt x="5" y="15"/>
                      <a:pt x="10" y="6"/>
                      <a:pt x="6" y="0"/>
                    </a:cubicBezTo>
                  </a:path>
                </a:pathLst>
              </a:custGeom>
              <a:solidFill>
                <a:srgbClr val="FFFFFF"/>
              </a:solidFill>
              <a:ln w="9525">
                <a:noFill/>
                <a:round/>
                <a:headEnd/>
                <a:tailEnd/>
              </a:ln>
            </p:spPr>
            <p:txBody>
              <a:bodyPr/>
              <a:lstStyle/>
              <a:p>
                <a:endParaRPr lang="zh-CN" altLang="en-US"/>
              </a:p>
            </p:txBody>
          </p:sp>
          <p:sp>
            <p:nvSpPr>
              <p:cNvPr id="217" name="Freeform 284"/>
              <p:cNvSpPr>
                <a:spLocks/>
              </p:cNvSpPr>
              <p:nvPr/>
            </p:nvSpPr>
            <p:spPr bwMode="auto">
              <a:xfrm>
                <a:off x="4410" y="3344"/>
                <a:ext cx="28" cy="34"/>
              </a:xfrm>
              <a:custGeom>
                <a:avLst/>
                <a:gdLst/>
                <a:ahLst/>
                <a:cxnLst>
                  <a:cxn ang="0">
                    <a:pos x="11" y="0"/>
                  </a:cxn>
                  <a:cxn ang="0">
                    <a:pos x="0" y="17"/>
                  </a:cxn>
                  <a:cxn ang="0">
                    <a:pos x="11" y="0"/>
                  </a:cxn>
                </a:cxnLst>
                <a:rect l="0" t="0" r="r" b="b"/>
                <a:pathLst>
                  <a:path w="14" h="17">
                    <a:moveTo>
                      <a:pt x="11" y="0"/>
                    </a:moveTo>
                    <a:cubicBezTo>
                      <a:pt x="9" y="6"/>
                      <a:pt x="6" y="14"/>
                      <a:pt x="0" y="17"/>
                    </a:cubicBezTo>
                    <a:cubicBezTo>
                      <a:pt x="7" y="14"/>
                      <a:pt x="14" y="9"/>
                      <a:pt x="11" y="0"/>
                    </a:cubicBezTo>
                  </a:path>
                </a:pathLst>
              </a:custGeom>
              <a:solidFill>
                <a:srgbClr val="FFFFFF"/>
              </a:solidFill>
              <a:ln w="9525">
                <a:noFill/>
                <a:round/>
                <a:headEnd/>
                <a:tailEnd/>
              </a:ln>
            </p:spPr>
            <p:txBody>
              <a:bodyPr/>
              <a:lstStyle/>
              <a:p>
                <a:endParaRPr lang="zh-CN" altLang="en-US"/>
              </a:p>
            </p:txBody>
          </p:sp>
          <p:sp>
            <p:nvSpPr>
              <p:cNvPr id="218" name="Freeform 285"/>
              <p:cNvSpPr>
                <a:spLocks/>
              </p:cNvSpPr>
              <p:nvPr/>
            </p:nvSpPr>
            <p:spPr bwMode="auto">
              <a:xfrm>
                <a:off x="4460" y="3262"/>
                <a:ext cx="16" cy="36"/>
              </a:xfrm>
              <a:custGeom>
                <a:avLst/>
                <a:gdLst/>
                <a:ahLst/>
                <a:cxnLst>
                  <a:cxn ang="0">
                    <a:pos x="6" y="1"/>
                  </a:cxn>
                  <a:cxn ang="0">
                    <a:pos x="0" y="18"/>
                  </a:cxn>
                  <a:cxn ang="0">
                    <a:pos x="6" y="11"/>
                  </a:cxn>
                  <a:cxn ang="0">
                    <a:pos x="7" y="0"/>
                  </a:cxn>
                </a:cxnLst>
                <a:rect l="0" t="0" r="r" b="b"/>
                <a:pathLst>
                  <a:path w="8" h="18">
                    <a:moveTo>
                      <a:pt x="6" y="1"/>
                    </a:moveTo>
                    <a:cubicBezTo>
                      <a:pt x="8" y="7"/>
                      <a:pt x="1" y="12"/>
                      <a:pt x="0" y="18"/>
                    </a:cubicBezTo>
                    <a:cubicBezTo>
                      <a:pt x="2" y="15"/>
                      <a:pt x="5" y="14"/>
                      <a:pt x="6" y="11"/>
                    </a:cubicBezTo>
                    <a:cubicBezTo>
                      <a:pt x="7" y="7"/>
                      <a:pt x="7" y="3"/>
                      <a:pt x="7" y="0"/>
                    </a:cubicBezTo>
                  </a:path>
                </a:pathLst>
              </a:custGeom>
              <a:solidFill>
                <a:srgbClr val="FFFFFF"/>
              </a:solidFill>
              <a:ln w="9525">
                <a:noFill/>
                <a:round/>
                <a:headEnd/>
                <a:tailEnd/>
              </a:ln>
            </p:spPr>
            <p:txBody>
              <a:bodyPr/>
              <a:lstStyle/>
              <a:p>
                <a:endParaRPr lang="zh-CN" altLang="en-US"/>
              </a:p>
            </p:txBody>
          </p:sp>
          <p:sp>
            <p:nvSpPr>
              <p:cNvPr id="219" name="Freeform 286"/>
              <p:cNvSpPr>
                <a:spLocks/>
              </p:cNvSpPr>
              <p:nvPr/>
            </p:nvSpPr>
            <p:spPr bwMode="auto">
              <a:xfrm>
                <a:off x="4567" y="3212"/>
                <a:ext cx="45" cy="94"/>
              </a:xfrm>
              <a:custGeom>
                <a:avLst/>
                <a:gdLst/>
                <a:ahLst/>
                <a:cxnLst>
                  <a:cxn ang="0">
                    <a:pos x="2" y="3"/>
                  </a:cxn>
                  <a:cxn ang="0">
                    <a:pos x="5" y="14"/>
                  </a:cxn>
                  <a:cxn ang="0">
                    <a:pos x="10" y="23"/>
                  </a:cxn>
                  <a:cxn ang="0">
                    <a:pos x="21" y="42"/>
                  </a:cxn>
                  <a:cxn ang="0">
                    <a:pos x="12" y="47"/>
                  </a:cxn>
                  <a:cxn ang="0">
                    <a:pos x="10" y="28"/>
                  </a:cxn>
                  <a:cxn ang="0">
                    <a:pos x="2" y="19"/>
                  </a:cxn>
                  <a:cxn ang="0">
                    <a:pos x="0" y="9"/>
                  </a:cxn>
                  <a:cxn ang="0">
                    <a:pos x="0" y="0"/>
                  </a:cxn>
                </a:cxnLst>
                <a:rect l="0" t="0" r="r" b="b"/>
                <a:pathLst>
                  <a:path w="22" h="47">
                    <a:moveTo>
                      <a:pt x="2" y="3"/>
                    </a:moveTo>
                    <a:cubicBezTo>
                      <a:pt x="3" y="6"/>
                      <a:pt x="3" y="11"/>
                      <a:pt x="5" y="14"/>
                    </a:cubicBezTo>
                    <a:cubicBezTo>
                      <a:pt x="6" y="18"/>
                      <a:pt x="7" y="20"/>
                      <a:pt x="10" y="23"/>
                    </a:cubicBezTo>
                    <a:cubicBezTo>
                      <a:pt x="13" y="27"/>
                      <a:pt x="22" y="36"/>
                      <a:pt x="21" y="42"/>
                    </a:cubicBezTo>
                    <a:cubicBezTo>
                      <a:pt x="18" y="43"/>
                      <a:pt x="12" y="44"/>
                      <a:pt x="12" y="47"/>
                    </a:cubicBezTo>
                    <a:cubicBezTo>
                      <a:pt x="20" y="45"/>
                      <a:pt x="14" y="32"/>
                      <a:pt x="10" y="28"/>
                    </a:cubicBezTo>
                    <a:cubicBezTo>
                      <a:pt x="7" y="25"/>
                      <a:pt x="4" y="24"/>
                      <a:pt x="2" y="19"/>
                    </a:cubicBezTo>
                    <a:cubicBezTo>
                      <a:pt x="1" y="16"/>
                      <a:pt x="1" y="12"/>
                      <a:pt x="0" y="9"/>
                    </a:cubicBezTo>
                    <a:cubicBezTo>
                      <a:pt x="0" y="6"/>
                      <a:pt x="1" y="3"/>
                      <a:pt x="0" y="0"/>
                    </a:cubicBezTo>
                  </a:path>
                </a:pathLst>
              </a:custGeom>
              <a:solidFill>
                <a:srgbClr val="FFFFFF"/>
              </a:solidFill>
              <a:ln w="9525">
                <a:noFill/>
                <a:round/>
                <a:headEnd/>
                <a:tailEnd/>
              </a:ln>
            </p:spPr>
            <p:txBody>
              <a:bodyPr/>
              <a:lstStyle/>
              <a:p>
                <a:endParaRPr lang="zh-CN" altLang="en-US"/>
              </a:p>
            </p:txBody>
          </p:sp>
          <p:sp>
            <p:nvSpPr>
              <p:cNvPr id="220" name="Freeform 287"/>
              <p:cNvSpPr>
                <a:spLocks/>
              </p:cNvSpPr>
              <p:nvPr/>
            </p:nvSpPr>
            <p:spPr bwMode="auto">
              <a:xfrm>
                <a:off x="4507" y="3170"/>
                <a:ext cx="42" cy="28"/>
              </a:xfrm>
              <a:custGeom>
                <a:avLst/>
                <a:gdLst/>
                <a:ahLst/>
                <a:cxnLst>
                  <a:cxn ang="0">
                    <a:pos x="0" y="5"/>
                  </a:cxn>
                  <a:cxn ang="0">
                    <a:pos x="10" y="5"/>
                  </a:cxn>
                  <a:cxn ang="0">
                    <a:pos x="21" y="13"/>
                  </a:cxn>
                  <a:cxn ang="0">
                    <a:pos x="13" y="12"/>
                  </a:cxn>
                  <a:cxn ang="0">
                    <a:pos x="8" y="7"/>
                  </a:cxn>
                  <a:cxn ang="0">
                    <a:pos x="0" y="5"/>
                  </a:cxn>
                </a:cxnLst>
                <a:rect l="0" t="0" r="r" b="b"/>
                <a:pathLst>
                  <a:path w="21" h="14">
                    <a:moveTo>
                      <a:pt x="0" y="5"/>
                    </a:moveTo>
                    <a:cubicBezTo>
                      <a:pt x="1" y="0"/>
                      <a:pt x="8" y="3"/>
                      <a:pt x="10" y="5"/>
                    </a:cubicBezTo>
                    <a:cubicBezTo>
                      <a:pt x="14" y="9"/>
                      <a:pt x="14" y="12"/>
                      <a:pt x="21" y="13"/>
                    </a:cubicBezTo>
                    <a:cubicBezTo>
                      <a:pt x="18" y="14"/>
                      <a:pt x="15" y="13"/>
                      <a:pt x="13" y="12"/>
                    </a:cubicBezTo>
                    <a:cubicBezTo>
                      <a:pt x="10" y="11"/>
                      <a:pt x="11" y="9"/>
                      <a:pt x="8" y="7"/>
                    </a:cubicBezTo>
                    <a:cubicBezTo>
                      <a:pt x="7" y="6"/>
                      <a:pt x="2" y="3"/>
                      <a:pt x="0" y="5"/>
                    </a:cubicBezTo>
                  </a:path>
                </a:pathLst>
              </a:custGeom>
              <a:solidFill>
                <a:srgbClr val="FFFFFF"/>
              </a:solidFill>
              <a:ln w="9525">
                <a:noFill/>
                <a:round/>
                <a:headEnd/>
                <a:tailEnd/>
              </a:ln>
            </p:spPr>
            <p:txBody>
              <a:bodyPr/>
              <a:lstStyle/>
              <a:p>
                <a:endParaRPr lang="zh-CN" altLang="en-US"/>
              </a:p>
            </p:txBody>
          </p:sp>
          <p:sp>
            <p:nvSpPr>
              <p:cNvPr id="221" name="Freeform 288"/>
              <p:cNvSpPr>
                <a:spLocks/>
              </p:cNvSpPr>
              <p:nvPr/>
            </p:nvSpPr>
            <p:spPr bwMode="auto">
              <a:xfrm>
                <a:off x="4505" y="3480"/>
                <a:ext cx="151" cy="73"/>
              </a:xfrm>
              <a:custGeom>
                <a:avLst/>
                <a:gdLst/>
                <a:ahLst/>
                <a:cxnLst>
                  <a:cxn ang="0">
                    <a:pos x="0" y="36"/>
                  </a:cxn>
                  <a:cxn ang="0">
                    <a:pos x="19" y="23"/>
                  </a:cxn>
                  <a:cxn ang="0">
                    <a:pos x="40" y="15"/>
                  </a:cxn>
                  <a:cxn ang="0">
                    <a:pos x="75" y="0"/>
                  </a:cxn>
                  <a:cxn ang="0">
                    <a:pos x="66" y="4"/>
                  </a:cxn>
                  <a:cxn ang="0">
                    <a:pos x="56" y="8"/>
                  </a:cxn>
                  <a:cxn ang="0">
                    <a:pos x="37" y="11"/>
                  </a:cxn>
                  <a:cxn ang="0">
                    <a:pos x="19" y="18"/>
                  </a:cxn>
                  <a:cxn ang="0">
                    <a:pos x="2" y="34"/>
                  </a:cxn>
                </a:cxnLst>
                <a:rect l="0" t="0" r="r" b="b"/>
                <a:pathLst>
                  <a:path w="75" h="36">
                    <a:moveTo>
                      <a:pt x="0" y="36"/>
                    </a:moveTo>
                    <a:cubicBezTo>
                      <a:pt x="6" y="32"/>
                      <a:pt x="12" y="27"/>
                      <a:pt x="19" y="23"/>
                    </a:cubicBezTo>
                    <a:cubicBezTo>
                      <a:pt x="25" y="18"/>
                      <a:pt x="32" y="17"/>
                      <a:pt x="40" y="15"/>
                    </a:cubicBezTo>
                    <a:cubicBezTo>
                      <a:pt x="52" y="12"/>
                      <a:pt x="66" y="9"/>
                      <a:pt x="75" y="0"/>
                    </a:cubicBezTo>
                    <a:cubicBezTo>
                      <a:pt x="72" y="0"/>
                      <a:pt x="69" y="3"/>
                      <a:pt x="66" y="4"/>
                    </a:cubicBezTo>
                    <a:cubicBezTo>
                      <a:pt x="63" y="6"/>
                      <a:pt x="60" y="7"/>
                      <a:pt x="56" y="8"/>
                    </a:cubicBezTo>
                    <a:cubicBezTo>
                      <a:pt x="50" y="10"/>
                      <a:pt x="44" y="10"/>
                      <a:pt x="37" y="11"/>
                    </a:cubicBezTo>
                    <a:cubicBezTo>
                      <a:pt x="31" y="12"/>
                      <a:pt x="24" y="14"/>
                      <a:pt x="19" y="18"/>
                    </a:cubicBezTo>
                    <a:cubicBezTo>
                      <a:pt x="12" y="22"/>
                      <a:pt x="9" y="30"/>
                      <a:pt x="2" y="34"/>
                    </a:cubicBezTo>
                  </a:path>
                </a:pathLst>
              </a:custGeom>
              <a:solidFill>
                <a:srgbClr val="FFFFFF"/>
              </a:solidFill>
              <a:ln w="9525">
                <a:noFill/>
                <a:round/>
                <a:headEnd/>
                <a:tailEnd/>
              </a:ln>
            </p:spPr>
            <p:txBody>
              <a:bodyPr/>
              <a:lstStyle/>
              <a:p>
                <a:endParaRPr lang="zh-CN" altLang="en-US"/>
              </a:p>
            </p:txBody>
          </p:sp>
          <p:sp>
            <p:nvSpPr>
              <p:cNvPr id="222" name="Freeform 289"/>
              <p:cNvSpPr>
                <a:spLocks/>
              </p:cNvSpPr>
              <p:nvPr/>
            </p:nvSpPr>
            <p:spPr bwMode="auto">
              <a:xfrm>
                <a:off x="4341" y="3540"/>
                <a:ext cx="26" cy="79"/>
              </a:xfrm>
              <a:custGeom>
                <a:avLst/>
                <a:gdLst/>
                <a:ahLst/>
                <a:cxnLst>
                  <a:cxn ang="0">
                    <a:pos x="6" y="0"/>
                  </a:cxn>
                  <a:cxn ang="0">
                    <a:pos x="0" y="39"/>
                  </a:cxn>
                  <a:cxn ang="0">
                    <a:pos x="7" y="4"/>
                  </a:cxn>
                </a:cxnLst>
                <a:rect l="0" t="0" r="r" b="b"/>
                <a:pathLst>
                  <a:path w="13" h="39">
                    <a:moveTo>
                      <a:pt x="6" y="0"/>
                    </a:moveTo>
                    <a:cubicBezTo>
                      <a:pt x="13" y="12"/>
                      <a:pt x="6" y="29"/>
                      <a:pt x="0" y="39"/>
                    </a:cubicBezTo>
                    <a:cubicBezTo>
                      <a:pt x="11" y="32"/>
                      <a:pt x="10" y="15"/>
                      <a:pt x="7" y="4"/>
                    </a:cubicBezTo>
                  </a:path>
                </a:pathLst>
              </a:custGeom>
              <a:solidFill>
                <a:srgbClr val="FFFFFF"/>
              </a:solidFill>
              <a:ln w="9525">
                <a:noFill/>
                <a:round/>
                <a:headEnd/>
                <a:tailEnd/>
              </a:ln>
            </p:spPr>
            <p:txBody>
              <a:bodyPr/>
              <a:lstStyle/>
              <a:p>
                <a:endParaRPr lang="zh-CN" altLang="en-US"/>
              </a:p>
            </p:txBody>
          </p:sp>
          <p:sp>
            <p:nvSpPr>
              <p:cNvPr id="223" name="Freeform 290"/>
              <p:cNvSpPr>
                <a:spLocks/>
              </p:cNvSpPr>
              <p:nvPr/>
            </p:nvSpPr>
            <p:spPr bwMode="auto">
              <a:xfrm>
                <a:off x="4535" y="2879"/>
                <a:ext cx="48" cy="22"/>
              </a:xfrm>
              <a:custGeom>
                <a:avLst/>
                <a:gdLst/>
                <a:ahLst/>
                <a:cxnLst>
                  <a:cxn ang="0">
                    <a:pos x="0" y="5"/>
                  </a:cxn>
                  <a:cxn ang="0">
                    <a:pos x="24" y="11"/>
                  </a:cxn>
                </a:cxnLst>
                <a:rect l="0" t="0" r="r" b="b"/>
                <a:pathLst>
                  <a:path w="24" h="11">
                    <a:moveTo>
                      <a:pt x="0" y="5"/>
                    </a:moveTo>
                    <a:cubicBezTo>
                      <a:pt x="11" y="0"/>
                      <a:pt x="16" y="5"/>
                      <a:pt x="24" y="11"/>
                    </a:cubicBezTo>
                  </a:path>
                </a:pathLst>
              </a:custGeom>
              <a:solidFill>
                <a:srgbClr val="FFFFFF"/>
              </a:solidFill>
              <a:ln w="9525">
                <a:noFill/>
                <a:round/>
                <a:headEnd/>
                <a:tailEnd/>
              </a:ln>
            </p:spPr>
            <p:txBody>
              <a:bodyPr/>
              <a:lstStyle/>
              <a:p>
                <a:endParaRPr lang="zh-CN" altLang="en-US"/>
              </a:p>
            </p:txBody>
          </p:sp>
          <p:sp>
            <p:nvSpPr>
              <p:cNvPr id="224" name="Freeform 291"/>
              <p:cNvSpPr>
                <a:spLocks/>
              </p:cNvSpPr>
              <p:nvPr/>
            </p:nvSpPr>
            <p:spPr bwMode="auto">
              <a:xfrm>
                <a:off x="4422" y="2218"/>
                <a:ext cx="28" cy="32"/>
              </a:xfrm>
              <a:custGeom>
                <a:avLst/>
                <a:gdLst/>
                <a:ahLst/>
                <a:cxnLst>
                  <a:cxn ang="0">
                    <a:pos x="0" y="15"/>
                  </a:cxn>
                  <a:cxn ang="0">
                    <a:pos x="9" y="0"/>
                  </a:cxn>
                  <a:cxn ang="0">
                    <a:pos x="2" y="16"/>
                  </a:cxn>
                </a:cxnLst>
                <a:rect l="0" t="0" r="r" b="b"/>
                <a:pathLst>
                  <a:path w="14" h="16">
                    <a:moveTo>
                      <a:pt x="0" y="15"/>
                    </a:moveTo>
                    <a:cubicBezTo>
                      <a:pt x="5" y="14"/>
                      <a:pt x="9" y="5"/>
                      <a:pt x="9" y="0"/>
                    </a:cubicBezTo>
                    <a:cubicBezTo>
                      <a:pt x="7" y="8"/>
                      <a:pt x="14" y="13"/>
                      <a:pt x="2" y="16"/>
                    </a:cubicBezTo>
                  </a:path>
                </a:pathLst>
              </a:custGeom>
              <a:solidFill>
                <a:srgbClr val="FFFFFF"/>
              </a:solidFill>
              <a:ln w="9525">
                <a:noFill/>
                <a:round/>
                <a:headEnd/>
                <a:tailEnd/>
              </a:ln>
            </p:spPr>
            <p:txBody>
              <a:bodyPr/>
              <a:lstStyle/>
              <a:p>
                <a:endParaRPr lang="zh-CN" altLang="en-US"/>
              </a:p>
            </p:txBody>
          </p:sp>
          <p:sp>
            <p:nvSpPr>
              <p:cNvPr id="225" name="Freeform 292"/>
              <p:cNvSpPr>
                <a:spLocks/>
              </p:cNvSpPr>
              <p:nvPr/>
            </p:nvSpPr>
            <p:spPr bwMode="auto">
              <a:xfrm>
                <a:off x="4815" y="577"/>
                <a:ext cx="25" cy="22"/>
              </a:xfrm>
              <a:custGeom>
                <a:avLst/>
                <a:gdLst/>
                <a:ahLst/>
                <a:cxnLst>
                  <a:cxn ang="0">
                    <a:pos x="1" y="4"/>
                  </a:cxn>
                  <a:cxn ang="0">
                    <a:pos x="7" y="9"/>
                  </a:cxn>
                  <a:cxn ang="0">
                    <a:pos x="4" y="3"/>
                  </a:cxn>
                </a:cxnLst>
                <a:rect l="0" t="0" r="r" b="b"/>
                <a:pathLst>
                  <a:path w="12" h="11">
                    <a:moveTo>
                      <a:pt x="1" y="4"/>
                    </a:moveTo>
                    <a:cubicBezTo>
                      <a:pt x="0" y="7"/>
                      <a:pt x="4" y="11"/>
                      <a:pt x="7" y="9"/>
                    </a:cubicBezTo>
                    <a:cubicBezTo>
                      <a:pt x="12" y="7"/>
                      <a:pt x="9" y="0"/>
                      <a:pt x="4" y="3"/>
                    </a:cubicBezTo>
                  </a:path>
                </a:pathLst>
              </a:custGeom>
              <a:solidFill>
                <a:srgbClr val="DDBF6C"/>
              </a:solidFill>
              <a:ln w="9525">
                <a:noFill/>
                <a:round/>
                <a:headEnd/>
                <a:tailEnd/>
              </a:ln>
            </p:spPr>
            <p:txBody>
              <a:bodyPr/>
              <a:lstStyle/>
              <a:p>
                <a:endParaRPr lang="zh-CN" altLang="en-US"/>
              </a:p>
            </p:txBody>
          </p:sp>
          <p:sp>
            <p:nvSpPr>
              <p:cNvPr id="226" name="Freeform 293"/>
              <p:cNvSpPr>
                <a:spLocks/>
              </p:cNvSpPr>
              <p:nvPr/>
            </p:nvSpPr>
            <p:spPr bwMode="auto">
              <a:xfrm>
                <a:off x="4823" y="639"/>
                <a:ext cx="31" cy="33"/>
              </a:xfrm>
              <a:custGeom>
                <a:avLst/>
                <a:gdLst/>
                <a:ahLst/>
                <a:cxnLst>
                  <a:cxn ang="0">
                    <a:pos x="0" y="3"/>
                  </a:cxn>
                  <a:cxn ang="0">
                    <a:pos x="4" y="0"/>
                  </a:cxn>
                </a:cxnLst>
                <a:rect l="0" t="0" r="r" b="b"/>
                <a:pathLst>
                  <a:path w="15" h="16">
                    <a:moveTo>
                      <a:pt x="0" y="3"/>
                    </a:moveTo>
                    <a:cubicBezTo>
                      <a:pt x="0" y="16"/>
                      <a:pt x="15" y="2"/>
                      <a:pt x="4" y="0"/>
                    </a:cubicBezTo>
                  </a:path>
                </a:pathLst>
              </a:custGeom>
              <a:solidFill>
                <a:srgbClr val="DDBF6C"/>
              </a:solidFill>
              <a:ln w="9525">
                <a:noFill/>
                <a:round/>
                <a:headEnd/>
                <a:tailEnd/>
              </a:ln>
            </p:spPr>
            <p:txBody>
              <a:bodyPr/>
              <a:lstStyle/>
              <a:p>
                <a:endParaRPr lang="zh-CN" altLang="en-US"/>
              </a:p>
            </p:txBody>
          </p:sp>
          <p:sp>
            <p:nvSpPr>
              <p:cNvPr id="227" name="Freeform 294"/>
              <p:cNvSpPr>
                <a:spLocks/>
              </p:cNvSpPr>
              <p:nvPr/>
            </p:nvSpPr>
            <p:spPr bwMode="auto">
              <a:xfrm>
                <a:off x="4803" y="708"/>
                <a:ext cx="22" cy="16"/>
              </a:xfrm>
              <a:custGeom>
                <a:avLst/>
                <a:gdLst/>
                <a:ahLst/>
                <a:cxnLst>
                  <a:cxn ang="0">
                    <a:pos x="0" y="2"/>
                  </a:cxn>
                  <a:cxn ang="0">
                    <a:pos x="9" y="6"/>
                  </a:cxn>
                  <a:cxn ang="0">
                    <a:pos x="6" y="0"/>
                  </a:cxn>
                </a:cxnLst>
                <a:rect l="0" t="0" r="r" b="b"/>
                <a:pathLst>
                  <a:path w="11" h="8">
                    <a:moveTo>
                      <a:pt x="0" y="2"/>
                    </a:moveTo>
                    <a:cubicBezTo>
                      <a:pt x="2" y="3"/>
                      <a:pt x="7" y="8"/>
                      <a:pt x="9" y="6"/>
                    </a:cubicBezTo>
                    <a:cubicBezTo>
                      <a:pt x="11" y="3"/>
                      <a:pt x="8" y="0"/>
                      <a:pt x="6" y="0"/>
                    </a:cubicBezTo>
                  </a:path>
                </a:pathLst>
              </a:custGeom>
              <a:solidFill>
                <a:srgbClr val="DDBF6C"/>
              </a:solidFill>
              <a:ln w="9525">
                <a:noFill/>
                <a:round/>
                <a:headEnd/>
                <a:tailEnd/>
              </a:ln>
            </p:spPr>
            <p:txBody>
              <a:bodyPr/>
              <a:lstStyle/>
              <a:p>
                <a:endParaRPr lang="zh-CN" altLang="en-US"/>
              </a:p>
            </p:txBody>
          </p:sp>
          <p:sp>
            <p:nvSpPr>
              <p:cNvPr id="228" name="Freeform 295"/>
              <p:cNvSpPr>
                <a:spLocks/>
              </p:cNvSpPr>
              <p:nvPr/>
            </p:nvSpPr>
            <p:spPr bwMode="auto">
              <a:xfrm>
                <a:off x="4795" y="782"/>
                <a:ext cx="20" cy="24"/>
              </a:xfrm>
              <a:custGeom>
                <a:avLst/>
                <a:gdLst/>
                <a:ahLst/>
                <a:cxnLst>
                  <a:cxn ang="0">
                    <a:pos x="2" y="1"/>
                  </a:cxn>
                  <a:cxn ang="0">
                    <a:pos x="10" y="8"/>
                  </a:cxn>
                  <a:cxn ang="0">
                    <a:pos x="3" y="0"/>
                  </a:cxn>
                </a:cxnLst>
                <a:rect l="0" t="0" r="r" b="b"/>
                <a:pathLst>
                  <a:path w="10" h="12">
                    <a:moveTo>
                      <a:pt x="2" y="1"/>
                    </a:moveTo>
                    <a:cubicBezTo>
                      <a:pt x="0" y="6"/>
                      <a:pt x="4" y="12"/>
                      <a:pt x="10" y="8"/>
                    </a:cubicBezTo>
                    <a:cubicBezTo>
                      <a:pt x="9" y="5"/>
                      <a:pt x="6" y="1"/>
                      <a:pt x="3" y="0"/>
                    </a:cubicBezTo>
                  </a:path>
                </a:pathLst>
              </a:custGeom>
              <a:solidFill>
                <a:srgbClr val="DDBF6C"/>
              </a:solidFill>
              <a:ln w="9525">
                <a:noFill/>
                <a:round/>
                <a:headEnd/>
                <a:tailEnd/>
              </a:ln>
            </p:spPr>
            <p:txBody>
              <a:bodyPr/>
              <a:lstStyle/>
              <a:p>
                <a:endParaRPr lang="zh-CN" altLang="en-US"/>
              </a:p>
            </p:txBody>
          </p:sp>
          <p:sp>
            <p:nvSpPr>
              <p:cNvPr id="229" name="Freeform 296"/>
              <p:cNvSpPr>
                <a:spLocks/>
              </p:cNvSpPr>
              <p:nvPr/>
            </p:nvSpPr>
            <p:spPr bwMode="auto">
              <a:xfrm>
                <a:off x="4817" y="840"/>
                <a:ext cx="29" cy="20"/>
              </a:xfrm>
              <a:custGeom>
                <a:avLst/>
                <a:gdLst/>
                <a:ahLst/>
                <a:cxnLst>
                  <a:cxn ang="0">
                    <a:pos x="0" y="0"/>
                  </a:cxn>
                  <a:cxn ang="0">
                    <a:pos x="8" y="10"/>
                  </a:cxn>
                  <a:cxn ang="0">
                    <a:pos x="13" y="0"/>
                  </a:cxn>
                  <a:cxn ang="0">
                    <a:pos x="4" y="4"/>
                  </a:cxn>
                </a:cxnLst>
                <a:rect l="0" t="0" r="r" b="b"/>
                <a:pathLst>
                  <a:path w="14" h="10">
                    <a:moveTo>
                      <a:pt x="0" y="0"/>
                    </a:moveTo>
                    <a:cubicBezTo>
                      <a:pt x="1" y="2"/>
                      <a:pt x="5" y="9"/>
                      <a:pt x="8" y="10"/>
                    </a:cubicBezTo>
                    <a:cubicBezTo>
                      <a:pt x="12" y="10"/>
                      <a:pt x="14" y="3"/>
                      <a:pt x="13" y="0"/>
                    </a:cubicBezTo>
                    <a:cubicBezTo>
                      <a:pt x="12" y="3"/>
                      <a:pt x="8" y="7"/>
                      <a:pt x="4" y="4"/>
                    </a:cubicBezTo>
                  </a:path>
                </a:pathLst>
              </a:custGeom>
              <a:solidFill>
                <a:srgbClr val="DDBF6C"/>
              </a:solidFill>
              <a:ln w="9525">
                <a:noFill/>
                <a:round/>
                <a:headEnd/>
                <a:tailEnd/>
              </a:ln>
            </p:spPr>
            <p:txBody>
              <a:bodyPr/>
              <a:lstStyle/>
              <a:p>
                <a:endParaRPr lang="zh-CN" altLang="en-US"/>
              </a:p>
            </p:txBody>
          </p:sp>
          <p:sp>
            <p:nvSpPr>
              <p:cNvPr id="230" name="Freeform 297"/>
              <p:cNvSpPr>
                <a:spLocks/>
              </p:cNvSpPr>
              <p:nvPr/>
            </p:nvSpPr>
            <p:spPr bwMode="auto">
              <a:xfrm>
                <a:off x="4846" y="766"/>
                <a:ext cx="20" cy="28"/>
              </a:xfrm>
              <a:custGeom>
                <a:avLst/>
                <a:gdLst/>
                <a:ahLst/>
                <a:cxnLst>
                  <a:cxn ang="0">
                    <a:pos x="0" y="5"/>
                  </a:cxn>
                  <a:cxn ang="0">
                    <a:pos x="7" y="13"/>
                  </a:cxn>
                  <a:cxn ang="0">
                    <a:pos x="6" y="0"/>
                  </a:cxn>
                  <a:cxn ang="0">
                    <a:pos x="4" y="8"/>
                  </a:cxn>
                </a:cxnLst>
                <a:rect l="0" t="0" r="r" b="b"/>
                <a:pathLst>
                  <a:path w="10" h="14">
                    <a:moveTo>
                      <a:pt x="0" y="5"/>
                    </a:moveTo>
                    <a:cubicBezTo>
                      <a:pt x="1" y="7"/>
                      <a:pt x="4" y="14"/>
                      <a:pt x="7" y="13"/>
                    </a:cubicBezTo>
                    <a:cubicBezTo>
                      <a:pt x="10" y="12"/>
                      <a:pt x="6" y="3"/>
                      <a:pt x="6" y="0"/>
                    </a:cubicBezTo>
                    <a:cubicBezTo>
                      <a:pt x="6" y="3"/>
                      <a:pt x="7" y="6"/>
                      <a:pt x="4" y="8"/>
                    </a:cubicBezTo>
                  </a:path>
                </a:pathLst>
              </a:custGeom>
              <a:solidFill>
                <a:srgbClr val="DDBF6C"/>
              </a:solidFill>
              <a:ln w="9525">
                <a:noFill/>
                <a:round/>
                <a:headEnd/>
                <a:tailEnd/>
              </a:ln>
            </p:spPr>
            <p:txBody>
              <a:bodyPr/>
              <a:lstStyle/>
              <a:p>
                <a:endParaRPr lang="zh-CN" altLang="en-US"/>
              </a:p>
            </p:txBody>
          </p:sp>
          <p:sp>
            <p:nvSpPr>
              <p:cNvPr id="231" name="Freeform 298"/>
              <p:cNvSpPr>
                <a:spLocks/>
              </p:cNvSpPr>
              <p:nvPr/>
            </p:nvSpPr>
            <p:spPr bwMode="auto">
              <a:xfrm>
                <a:off x="4856" y="694"/>
                <a:ext cx="20" cy="28"/>
              </a:xfrm>
              <a:custGeom>
                <a:avLst/>
                <a:gdLst/>
                <a:ahLst/>
                <a:cxnLst>
                  <a:cxn ang="0">
                    <a:pos x="0" y="7"/>
                  </a:cxn>
                  <a:cxn ang="0">
                    <a:pos x="7" y="12"/>
                  </a:cxn>
                  <a:cxn ang="0">
                    <a:pos x="6" y="0"/>
                  </a:cxn>
                  <a:cxn ang="0">
                    <a:pos x="3" y="9"/>
                  </a:cxn>
                </a:cxnLst>
                <a:rect l="0" t="0" r="r" b="b"/>
                <a:pathLst>
                  <a:path w="10" h="14">
                    <a:moveTo>
                      <a:pt x="0" y="7"/>
                    </a:moveTo>
                    <a:cubicBezTo>
                      <a:pt x="0" y="9"/>
                      <a:pt x="4" y="14"/>
                      <a:pt x="7" y="12"/>
                    </a:cubicBezTo>
                    <a:cubicBezTo>
                      <a:pt x="10" y="10"/>
                      <a:pt x="7" y="2"/>
                      <a:pt x="6" y="0"/>
                    </a:cubicBezTo>
                    <a:cubicBezTo>
                      <a:pt x="7" y="3"/>
                      <a:pt x="8" y="10"/>
                      <a:pt x="3" y="9"/>
                    </a:cubicBezTo>
                  </a:path>
                </a:pathLst>
              </a:custGeom>
              <a:solidFill>
                <a:srgbClr val="DDBF6C"/>
              </a:solidFill>
              <a:ln w="9525">
                <a:noFill/>
                <a:round/>
                <a:headEnd/>
                <a:tailEnd/>
              </a:ln>
            </p:spPr>
            <p:txBody>
              <a:bodyPr/>
              <a:lstStyle/>
              <a:p>
                <a:endParaRPr lang="zh-CN" altLang="en-US"/>
              </a:p>
            </p:txBody>
          </p:sp>
          <p:sp>
            <p:nvSpPr>
              <p:cNvPr id="232" name="Freeform 299"/>
              <p:cNvSpPr>
                <a:spLocks/>
              </p:cNvSpPr>
              <p:nvPr/>
            </p:nvSpPr>
            <p:spPr bwMode="auto">
              <a:xfrm>
                <a:off x="4870" y="623"/>
                <a:ext cx="16" cy="25"/>
              </a:xfrm>
              <a:custGeom>
                <a:avLst/>
                <a:gdLst/>
                <a:ahLst/>
                <a:cxnLst>
                  <a:cxn ang="0">
                    <a:pos x="0" y="6"/>
                  </a:cxn>
                  <a:cxn ang="0">
                    <a:pos x="5" y="10"/>
                  </a:cxn>
                  <a:cxn ang="0">
                    <a:pos x="4" y="0"/>
                  </a:cxn>
                  <a:cxn ang="0">
                    <a:pos x="2" y="8"/>
                  </a:cxn>
                </a:cxnLst>
                <a:rect l="0" t="0" r="r" b="b"/>
                <a:pathLst>
                  <a:path w="8" h="12">
                    <a:moveTo>
                      <a:pt x="0" y="6"/>
                    </a:moveTo>
                    <a:cubicBezTo>
                      <a:pt x="0" y="7"/>
                      <a:pt x="3" y="12"/>
                      <a:pt x="5" y="10"/>
                    </a:cubicBezTo>
                    <a:cubicBezTo>
                      <a:pt x="8" y="8"/>
                      <a:pt x="5" y="2"/>
                      <a:pt x="4" y="0"/>
                    </a:cubicBezTo>
                    <a:cubicBezTo>
                      <a:pt x="4" y="2"/>
                      <a:pt x="5" y="6"/>
                      <a:pt x="2" y="8"/>
                    </a:cubicBezTo>
                  </a:path>
                </a:pathLst>
              </a:custGeom>
              <a:solidFill>
                <a:srgbClr val="DDBF6C"/>
              </a:solidFill>
              <a:ln w="9525">
                <a:noFill/>
                <a:round/>
                <a:headEnd/>
                <a:tailEnd/>
              </a:ln>
            </p:spPr>
            <p:txBody>
              <a:bodyPr/>
              <a:lstStyle/>
              <a:p>
                <a:endParaRPr lang="zh-CN" altLang="en-US"/>
              </a:p>
            </p:txBody>
          </p:sp>
          <p:sp>
            <p:nvSpPr>
              <p:cNvPr id="233" name="Freeform 300"/>
              <p:cNvSpPr>
                <a:spLocks/>
              </p:cNvSpPr>
              <p:nvPr/>
            </p:nvSpPr>
            <p:spPr bwMode="auto">
              <a:xfrm>
                <a:off x="4850" y="535"/>
                <a:ext cx="32" cy="32"/>
              </a:xfrm>
              <a:custGeom>
                <a:avLst/>
                <a:gdLst/>
                <a:ahLst/>
                <a:cxnLst>
                  <a:cxn ang="0">
                    <a:pos x="0" y="10"/>
                  </a:cxn>
                  <a:cxn ang="0">
                    <a:pos x="13" y="13"/>
                  </a:cxn>
                  <a:cxn ang="0">
                    <a:pos x="7" y="0"/>
                  </a:cxn>
                  <a:cxn ang="0">
                    <a:pos x="5" y="11"/>
                  </a:cxn>
                </a:cxnLst>
                <a:rect l="0" t="0" r="r" b="b"/>
                <a:pathLst>
                  <a:path w="16" h="16">
                    <a:moveTo>
                      <a:pt x="0" y="10"/>
                    </a:moveTo>
                    <a:cubicBezTo>
                      <a:pt x="4" y="9"/>
                      <a:pt x="11" y="16"/>
                      <a:pt x="13" y="13"/>
                    </a:cubicBezTo>
                    <a:cubicBezTo>
                      <a:pt x="16" y="10"/>
                      <a:pt x="9" y="3"/>
                      <a:pt x="7" y="0"/>
                    </a:cubicBezTo>
                    <a:cubicBezTo>
                      <a:pt x="9" y="4"/>
                      <a:pt x="12" y="12"/>
                      <a:pt x="5" y="11"/>
                    </a:cubicBezTo>
                  </a:path>
                </a:pathLst>
              </a:custGeom>
              <a:solidFill>
                <a:srgbClr val="DDBF6C"/>
              </a:solidFill>
              <a:ln w="9525">
                <a:noFill/>
                <a:round/>
                <a:headEnd/>
                <a:tailEnd/>
              </a:ln>
            </p:spPr>
            <p:txBody>
              <a:bodyPr/>
              <a:lstStyle/>
              <a:p>
                <a:endParaRPr lang="zh-CN" altLang="en-US"/>
              </a:p>
            </p:txBody>
          </p:sp>
          <p:sp>
            <p:nvSpPr>
              <p:cNvPr id="234" name="Freeform 301"/>
              <p:cNvSpPr>
                <a:spLocks/>
              </p:cNvSpPr>
              <p:nvPr/>
            </p:nvSpPr>
            <p:spPr bwMode="auto">
              <a:xfrm>
                <a:off x="4789" y="441"/>
                <a:ext cx="16" cy="12"/>
              </a:xfrm>
              <a:custGeom>
                <a:avLst/>
                <a:gdLst/>
                <a:ahLst/>
                <a:cxnLst>
                  <a:cxn ang="0">
                    <a:pos x="3" y="1"/>
                  </a:cxn>
                  <a:cxn ang="0">
                    <a:pos x="0" y="1"/>
                  </a:cxn>
                  <a:cxn ang="0">
                    <a:pos x="8" y="0"/>
                  </a:cxn>
                </a:cxnLst>
                <a:rect l="0" t="0" r="r" b="b"/>
                <a:pathLst>
                  <a:path w="8" h="6">
                    <a:moveTo>
                      <a:pt x="3" y="1"/>
                    </a:moveTo>
                    <a:cubicBezTo>
                      <a:pt x="2" y="0"/>
                      <a:pt x="1" y="0"/>
                      <a:pt x="0" y="1"/>
                    </a:cubicBezTo>
                    <a:cubicBezTo>
                      <a:pt x="1" y="6"/>
                      <a:pt x="7" y="5"/>
                      <a:pt x="8" y="0"/>
                    </a:cubicBezTo>
                  </a:path>
                </a:pathLst>
              </a:custGeom>
              <a:solidFill>
                <a:srgbClr val="DDBF6C"/>
              </a:solidFill>
              <a:ln w="9525">
                <a:noFill/>
                <a:round/>
                <a:headEnd/>
                <a:tailEnd/>
              </a:ln>
            </p:spPr>
            <p:txBody>
              <a:bodyPr/>
              <a:lstStyle/>
              <a:p>
                <a:endParaRPr lang="zh-CN" altLang="en-US"/>
              </a:p>
            </p:txBody>
          </p:sp>
          <p:sp>
            <p:nvSpPr>
              <p:cNvPr id="235" name="Freeform 302"/>
              <p:cNvSpPr>
                <a:spLocks/>
              </p:cNvSpPr>
              <p:nvPr/>
            </p:nvSpPr>
            <p:spPr bwMode="auto">
              <a:xfrm>
                <a:off x="4783" y="435"/>
                <a:ext cx="53" cy="52"/>
              </a:xfrm>
              <a:custGeom>
                <a:avLst/>
                <a:gdLst/>
                <a:ahLst/>
                <a:cxnLst>
                  <a:cxn ang="0">
                    <a:pos x="0" y="26"/>
                  </a:cxn>
                  <a:cxn ang="0">
                    <a:pos x="20" y="19"/>
                  </a:cxn>
                  <a:cxn ang="0">
                    <a:pos x="21" y="0"/>
                  </a:cxn>
                  <a:cxn ang="0">
                    <a:pos x="16" y="12"/>
                  </a:cxn>
                  <a:cxn ang="0">
                    <a:pos x="6" y="18"/>
                  </a:cxn>
                  <a:cxn ang="0">
                    <a:pos x="13" y="17"/>
                  </a:cxn>
                  <a:cxn ang="0">
                    <a:pos x="12" y="21"/>
                  </a:cxn>
                </a:cxnLst>
                <a:rect l="0" t="0" r="r" b="b"/>
                <a:pathLst>
                  <a:path w="26" h="26">
                    <a:moveTo>
                      <a:pt x="0" y="26"/>
                    </a:moveTo>
                    <a:cubicBezTo>
                      <a:pt x="6" y="24"/>
                      <a:pt x="16" y="23"/>
                      <a:pt x="20" y="19"/>
                    </a:cubicBezTo>
                    <a:cubicBezTo>
                      <a:pt x="26" y="14"/>
                      <a:pt x="21" y="6"/>
                      <a:pt x="21" y="0"/>
                    </a:cubicBezTo>
                    <a:cubicBezTo>
                      <a:pt x="18" y="2"/>
                      <a:pt x="18" y="9"/>
                      <a:pt x="16" y="12"/>
                    </a:cubicBezTo>
                    <a:cubicBezTo>
                      <a:pt x="13" y="17"/>
                      <a:pt x="11" y="16"/>
                      <a:pt x="6" y="18"/>
                    </a:cubicBezTo>
                    <a:cubicBezTo>
                      <a:pt x="9" y="17"/>
                      <a:pt x="11" y="16"/>
                      <a:pt x="13" y="17"/>
                    </a:cubicBezTo>
                    <a:cubicBezTo>
                      <a:pt x="13" y="19"/>
                      <a:pt x="12" y="20"/>
                      <a:pt x="12" y="21"/>
                    </a:cubicBezTo>
                  </a:path>
                </a:pathLst>
              </a:custGeom>
              <a:solidFill>
                <a:srgbClr val="DDBF6C"/>
              </a:solidFill>
              <a:ln w="9525">
                <a:noFill/>
                <a:round/>
                <a:headEnd/>
                <a:tailEnd/>
              </a:ln>
            </p:spPr>
            <p:txBody>
              <a:bodyPr/>
              <a:lstStyle/>
              <a:p>
                <a:endParaRPr lang="zh-CN" altLang="en-US"/>
              </a:p>
            </p:txBody>
          </p:sp>
          <p:sp>
            <p:nvSpPr>
              <p:cNvPr id="236" name="Freeform 303"/>
              <p:cNvSpPr>
                <a:spLocks/>
              </p:cNvSpPr>
              <p:nvPr/>
            </p:nvSpPr>
            <p:spPr bwMode="auto">
              <a:xfrm>
                <a:off x="4626" y="577"/>
                <a:ext cx="44" cy="26"/>
              </a:xfrm>
              <a:custGeom>
                <a:avLst/>
                <a:gdLst/>
                <a:ahLst/>
                <a:cxnLst>
                  <a:cxn ang="0">
                    <a:pos x="3" y="0"/>
                  </a:cxn>
                  <a:cxn ang="0">
                    <a:pos x="5" y="13"/>
                  </a:cxn>
                  <a:cxn ang="0">
                    <a:pos x="13" y="7"/>
                  </a:cxn>
                  <a:cxn ang="0">
                    <a:pos x="22" y="6"/>
                  </a:cxn>
                  <a:cxn ang="0">
                    <a:pos x="6" y="4"/>
                  </a:cxn>
                </a:cxnLst>
                <a:rect l="0" t="0" r="r" b="b"/>
                <a:pathLst>
                  <a:path w="22" h="13">
                    <a:moveTo>
                      <a:pt x="3" y="0"/>
                    </a:moveTo>
                    <a:cubicBezTo>
                      <a:pt x="3" y="4"/>
                      <a:pt x="0" y="12"/>
                      <a:pt x="5" y="13"/>
                    </a:cubicBezTo>
                    <a:cubicBezTo>
                      <a:pt x="9" y="13"/>
                      <a:pt x="10" y="8"/>
                      <a:pt x="13" y="7"/>
                    </a:cubicBezTo>
                    <a:cubicBezTo>
                      <a:pt x="16" y="6"/>
                      <a:pt x="19" y="7"/>
                      <a:pt x="22" y="6"/>
                    </a:cubicBezTo>
                    <a:cubicBezTo>
                      <a:pt x="18" y="3"/>
                      <a:pt x="6" y="13"/>
                      <a:pt x="6" y="4"/>
                    </a:cubicBezTo>
                  </a:path>
                </a:pathLst>
              </a:custGeom>
              <a:solidFill>
                <a:srgbClr val="DDBF6C"/>
              </a:solidFill>
              <a:ln w="9525">
                <a:noFill/>
                <a:round/>
                <a:headEnd/>
                <a:tailEnd/>
              </a:ln>
            </p:spPr>
            <p:txBody>
              <a:bodyPr/>
              <a:lstStyle/>
              <a:p>
                <a:endParaRPr lang="zh-CN" altLang="en-US"/>
              </a:p>
            </p:txBody>
          </p:sp>
          <p:sp>
            <p:nvSpPr>
              <p:cNvPr id="237" name="Freeform 304"/>
              <p:cNvSpPr>
                <a:spLocks/>
              </p:cNvSpPr>
              <p:nvPr/>
            </p:nvSpPr>
            <p:spPr bwMode="auto">
              <a:xfrm>
                <a:off x="4719" y="662"/>
                <a:ext cx="22" cy="24"/>
              </a:xfrm>
              <a:custGeom>
                <a:avLst/>
                <a:gdLst/>
                <a:ahLst/>
                <a:cxnLst>
                  <a:cxn ang="0">
                    <a:pos x="11" y="0"/>
                  </a:cxn>
                  <a:cxn ang="0">
                    <a:pos x="9" y="9"/>
                  </a:cxn>
                  <a:cxn ang="0">
                    <a:pos x="0" y="12"/>
                  </a:cxn>
                </a:cxnLst>
                <a:rect l="0" t="0" r="r" b="b"/>
                <a:pathLst>
                  <a:path w="11" h="12">
                    <a:moveTo>
                      <a:pt x="11" y="0"/>
                    </a:moveTo>
                    <a:cubicBezTo>
                      <a:pt x="11" y="3"/>
                      <a:pt x="11" y="7"/>
                      <a:pt x="9" y="9"/>
                    </a:cubicBezTo>
                    <a:cubicBezTo>
                      <a:pt x="8" y="11"/>
                      <a:pt x="2" y="11"/>
                      <a:pt x="0" y="12"/>
                    </a:cubicBezTo>
                  </a:path>
                </a:pathLst>
              </a:custGeom>
              <a:solidFill>
                <a:srgbClr val="DDBF6C"/>
              </a:solidFill>
              <a:ln w="9525">
                <a:noFill/>
                <a:round/>
                <a:headEnd/>
                <a:tailEnd/>
              </a:ln>
            </p:spPr>
            <p:txBody>
              <a:bodyPr/>
              <a:lstStyle/>
              <a:p>
                <a:endParaRPr lang="zh-CN" altLang="en-US"/>
              </a:p>
            </p:txBody>
          </p:sp>
          <p:sp>
            <p:nvSpPr>
              <p:cNvPr id="238" name="Freeform 305"/>
              <p:cNvSpPr>
                <a:spLocks/>
              </p:cNvSpPr>
              <p:nvPr/>
            </p:nvSpPr>
            <p:spPr bwMode="auto">
              <a:xfrm>
                <a:off x="4737" y="770"/>
                <a:ext cx="42" cy="22"/>
              </a:xfrm>
              <a:custGeom>
                <a:avLst/>
                <a:gdLst/>
                <a:ahLst/>
                <a:cxnLst>
                  <a:cxn ang="0">
                    <a:pos x="0" y="10"/>
                  </a:cxn>
                  <a:cxn ang="0">
                    <a:pos x="13" y="8"/>
                  </a:cxn>
                  <a:cxn ang="0">
                    <a:pos x="21" y="10"/>
                  </a:cxn>
                  <a:cxn ang="0">
                    <a:pos x="16" y="0"/>
                  </a:cxn>
                  <a:cxn ang="0">
                    <a:pos x="11" y="6"/>
                  </a:cxn>
                </a:cxnLst>
                <a:rect l="0" t="0" r="r" b="b"/>
                <a:pathLst>
                  <a:path w="21" h="11">
                    <a:moveTo>
                      <a:pt x="0" y="10"/>
                    </a:moveTo>
                    <a:cubicBezTo>
                      <a:pt x="4" y="10"/>
                      <a:pt x="8" y="8"/>
                      <a:pt x="13" y="8"/>
                    </a:cubicBezTo>
                    <a:cubicBezTo>
                      <a:pt x="16" y="8"/>
                      <a:pt x="19" y="11"/>
                      <a:pt x="21" y="10"/>
                    </a:cubicBezTo>
                    <a:cubicBezTo>
                      <a:pt x="20" y="6"/>
                      <a:pt x="18" y="4"/>
                      <a:pt x="16" y="0"/>
                    </a:cubicBezTo>
                    <a:cubicBezTo>
                      <a:pt x="17" y="4"/>
                      <a:pt x="15" y="6"/>
                      <a:pt x="11" y="6"/>
                    </a:cubicBezTo>
                  </a:path>
                </a:pathLst>
              </a:custGeom>
              <a:solidFill>
                <a:srgbClr val="DDBF6C"/>
              </a:solidFill>
              <a:ln w="9525">
                <a:noFill/>
                <a:round/>
                <a:headEnd/>
                <a:tailEnd/>
              </a:ln>
            </p:spPr>
            <p:txBody>
              <a:bodyPr/>
              <a:lstStyle/>
              <a:p>
                <a:endParaRPr lang="zh-CN" altLang="en-US"/>
              </a:p>
            </p:txBody>
          </p:sp>
          <p:sp>
            <p:nvSpPr>
              <p:cNvPr id="239" name="Freeform 306"/>
              <p:cNvSpPr>
                <a:spLocks/>
              </p:cNvSpPr>
              <p:nvPr/>
            </p:nvSpPr>
            <p:spPr bwMode="auto">
              <a:xfrm>
                <a:off x="4781" y="904"/>
                <a:ext cx="40" cy="26"/>
              </a:xfrm>
              <a:custGeom>
                <a:avLst/>
                <a:gdLst/>
                <a:ahLst/>
                <a:cxnLst>
                  <a:cxn ang="0">
                    <a:pos x="0" y="4"/>
                  </a:cxn>
                  <a:cxn ang="0">
                    <a:pos x="13" y="13"/>
                  </a:cxn>
                  <a:cxn ang="0">
                    <a:pos x="18" y="0"/>
                  </a:cxn>
                  <a:cxn ang="0">
                    <a:pos x="7" y="5"/>
                  </a:cxn>
                </a:cxnLst>
                <a:rect l="0" t="0" r="r" b="b"/>
                <a:pathLst>
                  <a:path w="20" h="13">
                    <a:moveTo>
                      <a:pt x="0" y="4"/>
                    </a:moveTo>
                    <a:cubicBezTo>
                      <a:pt x="3" y="7"/>
                      <a:pt x="9" y="13"/>
                      <a:pt x="13" y="13"/>
                    </a:cubicBezTo>
                    <a:cubicBezTo>
                      <a:pt x="20" y="13"/>
                      <a:pt x="18" y="5"/>
                      <a:pt x="18" y="0"/>
                    </a:cubicBezTo>
                    <a:cubicBezTo>
                      <a:pt x="17" y="6"/>
                      <a:pt x="13" y="12"/>
                      <a:pt x="7" y="5"/>
                    </a:cubicBezTo>
                  </a:path>
                </a:pathLst>
              </a:custGeom>
              <a:solidFill>
                <a:srgbClr val="DDBF6C"/>
              </a:solidFill>
              <a:ln w="9525">
                <a:noFill/>
                <a:round/>
                <a:headEnd/>
                <a:tailEnd/>
              </a:ln>
            </p:spPr>
            <p:txBody>
              <a:bodyPr/>
              <a:lstStyle/>
              <a:p>
                <a:endParaRPr lang="zh-CN" altLang="en-US"/>
              </a:p>
            </p:txBody>
          </p:sp>
          <p:sp>
            <p:nvSpPr>
              <p:cNvPr id="240" name="Freeform 307"/>
              <p:cNvSpPr>
                <a:spLocks/>
              </p:cNvSpPr>
              <p:nvPr/>
            </p:nvSpPr>
            <p:spPr bwMode="auto">
              <a:xfrm>
                <a:off x="4692" y="1094"/>
                <a:ext cx="69" cy="48"/>
              </a:xfrm>
              <a:custGeom>
                <a:avLst/>
                <a:gdLst/>
                <a:ahLst/>
                <a:cxnLst>
                  <a:cxn ang="0">
                    <a:pos x="0" y="13"/>
                  </a:cxn>
                  <a:cxn ang="0">
                    <a:pos x="24" y="23"/>
                  </a:cxn>
                  <a:cxn ang="0">
                    <a:pos x="30" y="15"/>
                  </a:cxn>
                  <a:cxn ang="0">
                    <a:pos x="34" y="0"/>
                  </a:cxn>
                  <a:cxn ang="0">
                    <a:pos x="26" y="14"/>
                  </a:cxn>
                  <a:cxn ang="0">
                    <a:pos x="9" y="14"/>
                  </a:cxn>
                </a:cxnLst>
                <a:rect l="0" t="0" r="r" b="b"/>
                <a:pathLst>
                  <a:path w="34" h="24">
                    <a:moveTo>
                      <a:pt x="0" y="13"/>
                    </a:moveTo>
                    <a:cubicBezTo>
                      <a:pt x="8" y="12"/>
                      <a:pt x="16" y="22"/>
                      <a:pt x="24" y="23"/>
                    </a:cubicBezTo>
                    <a:cubicBezTo>
                      <a:pt x="31" y="24"/>
                      <a:pt x="31" y="21"/>
                      <a:pt x="30" y="15"/>
                    </a:cubicBezTo>
                    <a:cubicBezTo>
                      <a:pt x="29" y="9"/>
                      <a:pt x="33" y="5"/>
                      <a:pt x="34" y="0"/>
                    </a:cubicBezTo>
                    <a:cubicBezTo>
                      <a:pt x="28" y="3"/>
                      <a:pt x="31" y="11"/>
                      <a:pt x="26" y="14"/>
                    </a:cubicBezTo>
                    <a:cubicBezTo>
                      <a:pt x="22" y="18"/>
                      <a:pt x="13" y="15"/>
                      <a:pt x="9" y="14"/>
                    </a:cubicBezTo>
                  </a:path>
                </a:pathLst>
              </a:custGeom>
              <a:solidFill>
                <a:srgbClr val="DDBF6C"/>
              </a:solidFill>
              <a:ln w="9525">
                <a:noFill/>
                <a:round/>
                <a:headEnd/>
                <a:tailEnd/>
              </a:ln>
            </p:spPr>
            <p:txBody>
              <a:bodyPr/>
              <a:lstStyle/>
              <a:p>
                <a:endParaRPr lang="zh-CN" altLang="en-US"/>
              </a:p>
            </p:txBody>
          </p:sp>
          <p:sp>
            <p:nvSpPr>
              <p:cNvPr id="241" name="Freeform 308"/>
              <p:cNvSpPr>
                <a:spLocks/>
              </p:cNvSpPr>
              <p:nvPr/>
            </p:nvSpPr>
            <p:spPr bwMode="auto">
              <a:xfrm>
                <a:off x="4759" y="994"/>
                <a:ext cx="36" cy="42"/>
              </a:xfrm>
              <a:custGeom>
                <a:avLst/>
                <a:gdLst/>
                <a:ahLst/>
                <a:cxnLst>
                  <a:cxn ang="0">
                    <a:pos x="0" y="13"/>
                  </a:cxn>
                  <a:cxn ang="0">
                    <a:pos x="17" y="16"/>
                  </a:cxn>
                  <a:cxn ang="0">
                    <a:pos x="16" y="7"/>
                  </a:cxn>
                  <a:cxn ang="0">
                    <a:pos x="18" y="0"/>
                  </a:cxn>
                  <a:cxn ang="0">
                    <a:pos x="3" y="13"/>
                  </a:cxn>
                </a:cxnLst>
                <a:rect l="0" t="0" r="r" b="b"/>
                <a:pathLst>
                  <a:path w="18" h="21">
                    <a:moveTo>
                      <a:pt x="0" y="13"/>
                    </a:moveTo>
                    <a:cubicBezTo>
                      <a:pt x="3" y="16"/>
                      <a:pt x="14" y="21"/>
                      <a:pt x="17" y="16"/>
                    </a:cubicBezTo>
                    <a:cubicBezTo>
                      <a:pt x="18" y="13"/>
                      <a:pt x="15" y="10"/>
                      <a:pt x="16" y="7"/>
                    </a:cubicBezTo>
                    <a:cubicBezTo>
                      <a:pt x="16" y="5"/>
                      <a:pt x="18" y="3"/>
                      <a:pt x="18" y="0"/>
                    </a:cubicBezTo>
                    <a:cubicBezTo>
                      <a:pt x="14" y="10"/>
                      <a:pt x="14" y="13"/>
                      <a:pt x="3" y="13"/>
                    </a:cubicBezTo>
                  </a:path>
                </a:pathLst>
              </a:custGeom>
              <a:solidFill>
                <a:srgbClr val="DDBF6C"/>
              </a:solidFill>
              <a:ln w="9525">
                <a:noFill/>
                <a:round/>
                <a:headEnd/>
                <a:tailEnd/>
              </a:ln>
            </p:spPr>
            <p:txBody>
              <a:bodyPr/>
              <a:lstStyle/>
              <a:p>
                <a:endParaRPr lang="zh-CN" altLang="en-US"/>
              </a:p>
            </p:txBody>
          </p:sp>
          <p:sp>
            <p:nvSpPr>
              <p:cNvPr id="242" name="Freeform 309"/>
              <p:cNvSpPr>
                <a:spLocks/>
              </p:cNvSpPr>
              <p:nvPr/>
            </p:nvSpPr>
            <p:spPr bwMode="auto">
              <a:xfrm>
                <a:off x="4501" y="972"/>
                <a:ext cx="28" cy="24"/>
              </a:xfrm>
              <a:custGeom>
                <a:avLst/>
                <a:gdLst/>
                <a:ahLst/>
                <a:cxnLst>
                  <a:cxn ang="0">
                    <a:pos x="11" y="0"/>
                  </a:cxn>
                  <a:cxn ang="0">
                    <a:pos x="14" y="10"/>
                  </a:cxn>
                  <a:cxn ang="0">
                    <a:pos x="0" y="12"/>
                  </a:cxn>
                  <a:cxn ang="0">
                    <a:pos x="9" y="1"/>
                  </a:cxn>
                </a:cxnLst>
                <a:rect l="0" t="0" r="r" b="b"/>
                <a:pathLst>
                  <a:path w="14" h="12">
                    <a:moveTo>
                      <a:pt x="11" y="0"/>
                    </a:moveTo>
                    <a:cubicBezTo>
                      <a:pt x="12" y="3"/>
                      <a:pt x="13" y="6"/>
                      <a:pt x="14" y="10"/>
                    </a:cubicBezTo>
                    <a:cubicBezTo>
                      <a:pt x="10" y="12"/>
                      <a:pt x="5" y="12"/>
                      <a:pt x="0" y="12"/>
                    </a:cubicBezTo>
                    <a:cubicBezTo>
                      <a:pt x="5" y="11"/>
                      <a:pt x="11" y="7"/>
                      <a:pt x="9" y="1"/>
                    </a:cubicBezTo>
                  </a:path>
                </a:pathLst>
              </a:custGeom>
              <a:solidFill>
                <a:srgbClr val="DDBF6C"/>
              </a:solidFill>
              <a:ln w="9525">
                <a:noFill/>
                <a:round/>
                <a:headEnd/>
                <a:tailEnd/>
              </a:ln>
            </p:spPr>
            <p:txBody>
              <a:bodyPr/>
              <a:lstStyle/>
              <a:p>
                <a:endParaRPr lang="zh-CN" altLang="en-US"/>
              </a:p>
            </p:txBody>
          </p:sp>
          <p:sp>
            <p:nvSpPr>
              <p:cNvPr id="243" name="Freeform 310"/>
              <p:cNvSpPr>
                <a:spLocks/>
              </p:cNvSpPr>
              <p:nvPr/>
            </p:nvSpPr>
            <p:spPr bwMode="auto">
              <a:xfrm>
                <a:off x="4456" y="1096"/>
                <a:ext cx="26" cy="32"/>
              </a:xfrm>
              <a:custGeom>
                <a:avLst/>
                <a:gdLst/>
                <a:ahLst/>
                <a:cxnLst>
                  <a:cxn ang="0">
                    <a:pos x="5" y="0"/>
                  </a:cxn>
                  <a:cxn ang="0">
                    <a:pos x="11" y="16"/>
                  </a:cxn>
                  <a:cxn ang="0">
                    <a:pos x="0" y="16"/>
                  </a:cxn>
                  <a:cxn ang="0">
                    <a:pos x="5" y="3"/>
                  </a:cxn>
                </a:cxnLst>
                <a:rect l="0" t="0" r="r" b="b"/>
                <a:pathLst>
                  <a:path w="13" h="16">
                    <a:moveTo>
                      <a:pt x="5" y="0"/>
                    </a:moveTo>
                    <a:cubicBezTo>
                      <a:pt x="6" y="5"/>
                      <a:pt x="13" y="11"/>
                      <a:pt x="11" y="16"/>
                    </a:cubicBezTo>
                    <a:cubicBezTo>
                      <a:pt x="7" y="15"/>
                      <a:pt x="4" y="16"/>
                      <a:pt x="0" y="16"/>
                    </a:cubicBezTo>
                    <a:cubicBezTo>
                      <a:pt x="4" y="12"/>
                      <a:pt x="6" y="9"/>
                      <a:pt x="5" y="3"/>
                    </a:cubicBezTo>
                  </a:path>
                </a:pathLst>
              </a:custGeom>
              <a:solidFill>
                <a:srgbClr val="DDBF6C"/>
              </a:solidFill>
              <a:ln w="9525">
                <a:noFill/>
                <a:round/>
                <a:headEnd/>
                <a:tailEnd/>
              </a:ln>
            </p:spPr>
            <p:txBody>
              <a:bodyPr/>
              <a:lstStyle/>
              <a:p>
                <a:endParaRPr lang="zh-CN" altLang="en-US"/>
              </a:p>
            </p:txBody>
          </p:sp>
          <p:sp>
            <p:nvSpPr>
              <p:cNvPr id="244" name="Freeform 311"/>
              <p:cNvSpPr>
                <a:spLocks/>
              </p:cNvSpPr>
              <p:nvPr/>
            </p:nvSpPr>
            <p:spPr bwMode="auto">
              <a:xfrm>
                <a:off x="4583" y="862"/>
                <a:ext cx="20" cy="32"/>
              </a:xfrm>
              <a:custGeom>
                <a:avLst/>
                <a:gdLst/>
                <a:ahLst/>
                <a:cxnLst>
                  <a:cxn ang="0">
                    <a:pos x="10" y="0"/>
                  </a:cxn>
                  <a:cxn ang="0">
                    <a:pos x="10" y="14"/>
                  </a:cxn>
                  <a:cxn ang="0">
                    <a:pos x="0" y="15"/>
                  </a:cxn>
                  <a:cxn ang="0">
                    <a:pos x="7" y="5"/>
                  </a:cxn>
                </a:cxnLst>
                <a:rect l="0" t="0" r="r" b="b"/>
                <a:pathLst>
                  <a:path w="10" h="16">
                    <a:moveTo>
                      <a:pt x="10" y="0"/>
                    </a:moveTo>
                    <a:cubicBezTo>
                      <a:pt x="6" y="3"/>
                      <a:pt x="9" y="10"/>
                      <a:pt x="10" y="14"/>
                    </a:cubicBezTo>
                    <a:cubicBezTo>
                      <a:pt x="7" y="16"/>
                      <a:pt x="3" y="16"/>
                      <a:pt x="0" y="15"/>
                    </a:cubicBezTo>
                    <a:cubicBezTo>
                      <a:pt x="4" y="12"/>
                      <a:pt x="6" y="9"/>
                      <a:pt x="7" y="5"/>
                    </a:cubicBezTo>
                  </a:path>
                </a:pathLst>
              </a:custGeom>
              <a:solidFill>
                <a:srgbClr val="DDBF6C"/>
              </a:solidFill>
              <a:ln w="9525">
                <a:noFill/>
                <a:round/>
                <a:headEnd/>
                <a:tailEnd/>
              </a:ln>
            </p:spPr>
            <p:txBody>
              <a:bodyPr/>
              <a:lstStyle/>
              <a:p>
                <a:endParaRPr lang="zh-CN" altLang="en-US"/>
              </a:p>
            </p:txBody>
          </p:sp>
          <p:sp>
            <p:nvSpPr>
              <p:cNvPr id="245" name="Freeform 312"/>
              <p:cNvSpPr>
                <a:spLocks/>
              </p:cNvSpPr>
              <p:nvPr/>
            </p:nvSpPr>
            <p:spPr bwMode="auto">
              <a:xfrm>
                <a:off x="4682" y="770"/>
                <a:ext cx="20" cy="24"/>
              </a:xfrm>
              <a:custGeom>
                <a:avLst/>
                <a:gdLst/>
                <a:ahLst/>
                <a:cxnLst>
                  <a:cxn ang="0">
                    <a:pos x="10" y="0"/>
                  </a:cxn>
                  <a:cxn ang="0">
                    <a:pos x="6" y="12"/>
                  </a:cxn>
                  <a:cxn ang="0">
                    <a:pos x="0" y="12"/>
                  </a:cxn>
                  <a:cxn ang="0">
                    <a:pos x="2" y="10"/>
                  </a:cxn>
                </a:cxnLst>
                <a:rect l="0" t="0" r="r" b="b"/>
                <a:pathLst>
                  <a:path w="10" h="12">
                    <a:moveTo>
                      <a:pt x="10" y="0"/>
                    </a:moveTo>
                    <a:cubicBezTo>
                      <a:pt x="7" y="3"/>
                      <a:pt x="6" y="8"/>
                      <a:pt x="6" y="12"/>
                    </a:cubicBezTo>
                    <a:cubicBezTo>
                      <a:pt x="4" y="11"/>
                      <a:pt x="2" y="11"/>
                      <a:pt x="0" y="12"/>
                    </a:cubicBezTo>
                    <a:cubicBezTo>
                      <a:pt x="1" y="11"/>
                      <a:pt x="1" y="11"/>
                      <a:pt x="2" y="10"/>
                    </a:cubicBezTo>
                  </a:path>
                </a:pathLst>
              </a:custGeom>
              <a:solidFill>
                <a:srgbClr val="DDBF6C"/>
              </a:solidFill>
              <a:ln w="9525">
                <a:noFill/>
                <a:round/>
                <a:headEnd/>
                <a:tailEnd/>
              </a:ln>
            </p:spPr>
            <p:txBody>
              <a:bodyPr/>
              <a:lstStyle/>
              <a:p>
                <a:endParaRPr lang="zh-CN" altLang="en-US"/>
              </a:p>
            </p:txBody>
          </p:sp>
          <p:sp>
            <p:nvSpPr>
              <p:cNvPr id="246" name="Freeform 313"/>
              <p:cNvSpPr>
                <a:spLocks/>
              </p:cNvSpPr>
              <p:nvPr/>
            </p:nvSpPr>
            <p:spPr bwMode="auto">
              <a:xfrm>
                <a:off x="4545" y="1142"/>
                <a:ext cx="48" cy="20"/>
              </a:xfrm>
              <a:custGeom>
                <a:avLst/>
                <a:gdLst/>
                <a:ahLst/>
                <a:cxnLst>
                  <a:cxn ang="0">
                    <a:pos x="0" y="7"/>
                  </a:cxn>
                  <a:cxn ang="0">
                    <a:pos x="24" y="10"/>
                  </a:cxn>
                  <a:cxn ang="0">
                    <a:pos x="16" y="0"/>
                  </a:cxn>
                  <a:cxn ang="0">
                    <a:pos x="2" y="4"/>
                  </a:cxn>
                </a:cxnLst>
                <a:rect l="0" t="0" r="r" b="b"/>
                <a:pathLst>
                  <a:path w="24" h="10">
                    <a:moveTo>
                      <a:pt x="0" y="7"/>
                    </a:moveTo>
                    <a:cubicBezTo>
                      <a:pt x="9" y="2"/>
                      <a:pt x="17" y="5"/>
                      <a:pt x="24" y="10"/>
                    </a:cubicBezTo>
                    <a:cubicBezTo>
                      <a:pt x="22" y="5"/>
                      <a:pt x="21" y="1"/>
                      <a:pt x="16" y="0"/>
                    </a:cubicBezTo>
                    <a:cubicBezTo>
                      <a:pt x="12" y="0"/>
                      <a:pt x="5" y="2"/>
                      <a:pt x="2" y="4"/>
                    </a:cubicBezTo>
                  </a:path>
                </a:pathLst>
              </a:custGeom>
              <a:solidFill>
                <a:srgbClr val="DDBF6C"/>
              </a:solidFill>
              <a:ln w="9525">
                <a:noFill/>
                <a:round/>
                <a:headEnd/>
                <a:tailEnd/>
              </a:ln>
            </p:spPr>
            <p:txBody>
              <a:bodyPr/>
              <a:lstStyle/>
              <a:p>
                <a:endParaRPr lang="zh-CN" altLang="en-US"/>
              </a:p>
            </p:txBody>
          </p:sp>
          <p:sp>
            <p:nvSpPr>
              <p:cNvPr id="247" name="Freeform 314"/>
              <p:cNvSpPr>
                <a:spLocks/>
              </p:cNvSpPr>
              <p:nvPr/>
            </p:nvSpPr>
            <p:spPr bwMode="auto">
              <a:xfrm>
                <a:off x="4676" y="1198"/>
                <a:ext cx="49" cy="59"/>
              </a:xfrm>
              <a:custGeom>
                <a:avLst/>
                <a:gdLst/>
                <a:ahLst/>
                <a:cxnLst>
                  <a:cxn ang="0">
                    <a:pos x="24" y="0"/>
                  </a:cxn>
                  <a:cxn ang="0">
                    <a:pos x="22" y="12"/>
                  </a:cxn>
                  <a:cxn ang="0">
                    <a:pos x="19" y="23"/>
                  </a:cxn>
                  <a:cxn ang="0">
                    <a:pos x="0" y="17"/>
                  </a:cxn>
                  <a:cxn ang="0">
                    <a:pos x="13" y="20"/>
                  </a:cxn>
                  <a:cxn ang="0">
                    <a:pos x="19" y="5"/>
                  </a:cxn>
                </a:cxnLst>
                <a:rect l="0" t="0" r="r" b="b"/>
                <a:pathLst>
                  <a:path w="24" h="29">
                    <a:moveTo>
                      <a:pt x="24" y="0"/>
                    </a:moveTo>
                    <a:cubicBezTo>
                      <a:pt x="23" y="4"/>
                      <a:pt x="22" y="8"/>
                      <a:pt x="22" y="12"/>
                    </a:cubicBezTo>
                    <a:cubicBezTo>
                      <a:pt x="21" y="14"/>
                      <a:pt x="21" y="21"/>
                      <a:pt x="19" y="23"/>
                    </a:cubicBezTo>
                    <a:cubicBezTo>
                      <a:pt x="14" y="29"/>
                      <a:pt x="6" y="17"/>
                      <a:pt x="0" y="17"/>
                    </a:cubicBezTo>
                    <a:cubicBezTo>
                      <a:pt x="4" y="17"/>
                      <a:pt x="9" y="21"/>
                      <a:pt x="13" y="20"/>
                    </a:cubicBezTo>
                    <a:cubicBezTo>
                      <a:pt x="18" y="18"/>
                      <a:pt x="17" y="10"/>
                      <a:pt x="19" y="5"/>
                    </a:cubicBezTo>
                  </a:path>
                </a:pathLst>
              </a:custGeom>
              <a:solidFill>
                <a:srgbClr val="DDBF6C"/>
              </a:solidFill>
              <a:ln w="9525">
                <a:noFill/>
                <a:round/>
                <a:headEnd/>
                <a:tailEnd/>
              </a:ln>
            </p:spPr>
            <p:txBody>
              <a:bodyPr/>
              <a:lstStyle/>
              <a:p>
                <a:endParaRPr lang="zh-CN" altLang="en-US"/>
              </a:p>
            </p:txBody>
          </p:sp>
          <p:sp>
            <p:nvSpPr>
              <p:cNvPr id="248" name="Freeform 315"/>
              <p:cNvSpPr>
                <a:spLocks/>
              </p:cNvSpPr>
              <p:nvPr/>
            </p:nvSpPr>
            <p:spPr bwMode="auto">
              <a:xfrm>
                <a:off x="4634" y="1323"/>
                <a:ext cx="48" cy="52"/>
              </a:xfrm>
              <a:custGeom>
                <a:avLst/>
                <a:gdLst/>
                <a:ahLst/>
                <a:cxnLst>
                  <a:cxn ang="0">
                    <a:pos x="24" y="0"/>
                  </a:cxn>
                  <a:cxn ang="0">
                    <a:pos x="18" y="22"/>
                  </a:cxn>
                  <a:cxn ang="0">
                    <a:pos x="0" y="16"/>
                  </a:cxn>
                  <a:cxn ang="0">
                    <a:pos x="18" y="4"/>
                  </a:cxn>
                </a:cxnLst>
                <a:rect l="0" t="0" r="r" b="b"/>
                <a:pathLst>
                  <a:path w="24" h="26">
                    <a:moveTo>
                      <a:pt x="24" y="0"/>
                    </a:moveTo>
                    <a:cubicBezTo>
                      <a:pt x="18" y="6"/>
                      <a:pt x="24" y="18"/>
                      <a:pt x="18" y="22"/>
                    </a:cubicBezTo>
                    <a:cubicBezTo>
                      <a:pt x="12" y="26"/>
                      <a:pt x="5" y="17"/>
                      <a:pt x="0" y="16"/>
                    </a:cubicBezTo>
                    <a:cubicBezTo>
                      <a:pt x="13" y="21"/>
                      <a:pt x="15" y="15"/>
                      <a:pt x="18" y="4"/>
                    </a:cubicBezTo>
                  </a:path>
                </a:pathLst>
              </a:custGeom>
              <a:solidFill>
                <a:srgbClr val="DDBF6C"/>
              </a:solidFill>
              <a:ln w="9525">
                <a:noFill/>
                <a:round/>
                <a:headEnd/>
                <a:tailEnd/>
              </a:ln>
            </p:spPr>
            <p:txBody>
              <a:bodyPr/>
              <a:lstStyle/>
              <a:p>
                <a:endParaRPr lang="zh-CN" altLang="en-US"/>
              </a:p>
            </p:txBody>
          </p:sp>
          <p:sp>
            <p:nvSpPr>
              <p:cNvPr id="249" name="Freeform 316"/>
              <p:cNvSpPr>
                <a:spLocks/>
              </p:cNvSpPr>
              <p:nvPr/>
            </p:nvSpPr>
            <p:spPr bwMode="auto">
              <a:xfrm>
                <a:off x="4607" y="1427"/>
                <a:ext cx="45" cy="54"/>
              </a:xfrm>
              <a:custGeom>
                <a:avLst/>
                <a:gdLst/>
                <a:ahLst/>
                <a:cxnLst>
                  <a:cxn ang="0">
                    <a:pos x="22" y="0"/>
                  </a:cxn>
                  <a:cxn ang="0">
                    <a:pos x="16" y="20"/>
                  </a:cxn>
                  <a:cxn ang="0">
                    <a:pos x="0" y="19"/>
                  </a:cxn>
                  <a:cxn ang="0">
                    <a:pos x="11" y="20"/>
                  </a:cxn>
                  <a:cxn ang="0">
                    <a:pos x="18" y="5"/>
                  </a:cxn>
                </a:cxnLst>
                <a:rect l="0" t="0" r="r" b="b"/>
                <a:pathLst>
                  <a:path w="22" h="27">
                    <a:moveTo>
                      <a:pt x="22" y="0"/>
                    </a:moveTo>
                    <a:cubicBezTo>
                      <a:pt x="16" y="6"/>
                      <a:pt x="21" y="13"/>
                      <a:pt x="16" y="20"/>
                    </a:cubicBezTo>
                    <a:cubicBezTo>
                      <a:pt x="11" y="27"/>
                      <a:pt x="5" y="22"/>
                      <a:pt x="0" y="19"/>
                    </a:cubicBezTo>
                    <a:cubicBezTo>
                      <a:pt x="4" y="18"/>
                      <a:pt x="7" y="22"/>
                      <a:pt x="11" y="20"/>
                    </a:cubicBezTo>
                    <a:cubicBezTo>
                      <a:pt x="16" y="18"/>
                      <a:pt x="14" y="9"/>
                      <a:pt x="18" y="5"/>
                    </a:cubicBezTo>
                  </a:path>
                </a:pathLst>
              </a:custGeom>
              <a:solidFill>
                <a:srgbClr val="DDBF6C"/>
              </a:solidFill>
              <a:ln w="9525">
                <a:noFill/>
                <a:round/>
                <a:headEnd/>
                <a:tailEnd/>
              </a:ln>
            </p:spPr>
            <p:txBody>
              <a:bodyPr/>
              <a:lstStyle/>
              <a:p>
                <a:endParaRPr lang="zh-CN" altLang="en-US"/>
              </a:p>
            </p:txBody>
          </p:sp>
          <p:sp>
            <p:nvSpPr>
              <p:cNvPr id="250" name="Freeform 317"/>
              <p:cNvSpPr>
                <a:spLocks/>
              </p:cNvSpPr>
              <p:nvPr/>
            </p:nvSpPr>
            <p:spPr bwMode="auto">
              <a:xfrm>
                <a:off x="4371" y="1351"/>
                <a:ext cx="18" cy="18"/>
              </a:xfrm>
              <a:custGeom>
                <a:avLst/>
                <a:gdLst/>
                <a:ahLst/>
                <a:cxnLst>
                  <a:cxn ang="0">
                    <a:pos x="0" y="0"/>
                  </a:cxn>
                  <a:cxn ang="0">
                    <a:pos x="0" y="9"/>
                  </a:cxn>
                  <a:cxn ang="0">
                    <a:pos x="9" y="2"/>
                  </a:cxn>
                </a:cxnLst>
                <a:rect l="0" t="0" r="r" b="b"/>
                <a:pathLst>
                  <a:path w="9" h="9">
                    <a:moveTo>
                      <a:pt x="0" y="0"/>
                    </a:moveTo>
                    <a:cubicBezTo>
                      <a:pt x="2" y="3"/>
                      <a:pt x="3" y="7"/>
                      <a:pt x="0" y="9"/>
                    </a:cubicBezTo>
                    <a:cubicBezTo>
                      <a:pt x="4" y="9"/>
                      <a:pt x="9" y="6"/>
                      <a:pt x="9" y="2"/>
                    </a:cubicBezTo>
                  </a:path>
                </a:pathLst>
              </a:custGeom>
              <a:solidFill>
                <a:srgbClr val="DDBF6C"/>
              </a:solidFill>
              <a:ln w="9525">
                <a:noFill/>
                <a:round/>
                <a:headEnd/>
                <a:tailEnd/>
              </a:ln>
            </p:spPr>
            <p:txBody>
              <a:bodyPr/>
              <a:lstStyle/>
              <a:p>
                <a:endParaRPr lang="zh-CN" altLang="en-US"/>
              </a:p>
            </p:txBody>
          </p:sp>
          <p:sp>
            <p:nvSpPr>
              <p:cNvPr id="251" name="Freeform 318"/>
              <p:cNvSpPr>
                <a:spLocks/>
              </p:cNvSpPr>
              <p:nvPr/>
            </p:nvSpPr>
            <p:spPr bwMode="auto">
              <a:xfrm>
                <a:off x="4321" y="1469"/>
                <a:ext cx="12" cy="18"/>
              </a:xfrm>
              <a:custGeom>
                <a:avLst/>
                <a:gdLst/>
                <a:ahLst/>
                <a:cxnLst>
                  <a:cxn ang="0">
                    <a:pos x="1" y="0"/>
                  </a:cxn>
                  <a:cxn ang="0">
                    <a:pos x="0" y="9"/>
                  </a:cxn>
                  <a:cxn ang="0">
                    <a:pos x="6" y="7"/>
                  </a:cxn>
                </a:cxnLst>
                <a:rect l="0" t="0" r="r" b="b"/>
                <a:pathLst>
                  <a:path w="6" h="9">
                    <a:moveTo>
                      <a:pt x="1" y="0"/>
                    </a:moveTo>
                    <a:cubicBezTo>
                      <a:pt x="3" y="3"/>
                      <a:pt x="2" y="7"/>
                      <a:pt x="0" y="9"/>
                    </a:cubicBezTo>
                    <a:cubicBezTo>
                      <a:pt x="2" y="9"/>
                      <a:pt x="5" y="9"/>
                      <a:pt x="6" y="7"/>
                    </a:cubicBezTo>
                  </a:path>
                </a:pathLst>
              </a:custGeom>
              <a:solidFill>
                <a:srgbClr val="DDBF6C"/>
              </a:solidFill>
              <a:ln w="9525">
                <a:noFill/>
                <a:round/>
                <a:headEnd/>
                <a:tailEnd/>
              </a:ln>
            </p:spPr>
            <p:txBody>
              <a:bodyPr/>
              <a:lstStyle/>
              <a:p>
                <a:endParaRPr lang="zh-CN" altLang="en-US"/>
              </a:p>
            </p:txBody>
          </p:sp>
          <p:sp>
            <p:nvSpPr>
              <p:cNvPr id="252" name="Freeform 319"/>
              <p:cNvSpPr>
                <a:spLocks/>
              </p:cNvSpPr>
              <p:nvPr/>
            </p:nvSpPr>
            <p:spPr bwMode="auto">
              <a:xfrm>
                <a:off x="4577" y="1535"/>
                <a:ext cx="53" cy="50"/>
              </a:xfrm>
              <a:custGeom>
                <a:avLst/>
                <a:gdLst/>
                <a:ahLst/>
                <a:cxnLst>
                  <a:cxn ang="0">
                    <a:pos x="0" y="20"/>
                  </a:cxn>
                  <a:cxn ang="0">
                    <a:pos x="22" y="22"/>
                  </a:cxn>
                  <a:cxn ang="0">
                    <a:pos x="25" y="13"/>
                  </a:cxn>
                  <a:cxn ang="0">
                    <a:pos x="21" y="0"/>
                  </a:cxn>
                  <a:cxn ang="0">
                    <a:pos x="20" y="17"/>
                  </a:cxn>
                  <a:cxn ang="0">
                    <a:pos x="5" y="22"/>
                  </a:cxn>
                </a:cxnLst>
                <a:rect l="0" t="0" r="r" b="b"/>
                <a:pathLst>
                  <a:path w="26" h="25">
                    <a:moveTo>
                      <a:pt x="0" y="20"/>
                    </a:moveTo>
                    <a:cubicBezTo>
                      <a:pt x="7" y="20"/>
                      <a:pt x="15" y="25"/>
                      <a:pt x="22" y="22"/>
                    </a:cubicBezTo>
                    <a:cubicBezTo>
                      <a:pt x="26" y="20"/>
                      <a:pt x="26" y="17"/>
                      <a:pt x="25" y="13"/>
                    </a:cubicBezTo>
                    <a:cubicBezTo>
                      <a:pt x="24" y="9"/>
                      <a:pt x="23" y="4"/>
                      <a:pt x="21" y="0"/>
                    </a:cubicBezTo>
                    <a:cubicBezTo>
                      <a:pt x="20" y="5"/>
                      <a:pt x="22" y="12"/>
                      <a:pt x="20" y="17"/>
                    </a:cubicBezTo>
                    <a:cubicBezTo>
                      <a:pt x="17" y="24"/>
                      <a:pt x="10" y="17"/>
                      <a:pt x="5" y="22"/>
                    </a:cubicBezTo>
                  </a:path>
                </a:pathLst>
              </a:custGeom>
              <a:solidFill>
                <a:srgbClr val="DDBF6C"/>
              </a:solidFill>
              <a:ln w="9525">
                <a:noFill/>
                <a:round/>
                <a:headEnd/>
                <a:tailEnd/>
              </a:ln>
            </p:spPr>
            <p:txBody>
              <a:bodyPr/>
              <a:lstStyle/>
              <a:p>
                <a:endParaRPr lang="zh-CN" altLang="en-US"/>
              </a:p>
            </p:txBody>
          </p:sp>
          <p:sp>
            <p:nvSpPr>
              <p:cNvPr id="253" name="Freeform 320"/>
              <p:cNvSpPr>
                <a:spLocks/>
              </p:cNvSpPr>
              <p:nvPr/>
            </p:nvSpPr>
            <p:spPr bwMode="auto">
              <a:xfrm>
                <a:off x="4569" y="1637"/>
                <a:ext cx="51" cy="54"/>
              </a:xfrm>
              <a:custGeom>
                <a:avLst/>
                <a:gdLst/>
                <a:ahLst/>
                <a:cxnLst>
                  <a:cxn ang="0">
                    <a:pos x="0" y="20"/>
                  </a:cxn>
                  <a:cxn ang="0">
                    <a:pos x="23" y="20"/>
                  </a:cxn>
                  <a:cxn ang="0">
                    <a:pos x="21" y="10"/>
                  </a:cxn>
                  <a:cxn ang="0">
                    <a:pos x="21" y="0"/>
                  </a:cxn>
                  <a:cxn ang="0">
                    <a:pos x="4" y="20"/>
                  </a:cxn>
                </a:cxnLst>
                <a:rect l="0" t="0" r="r" b="b"/>
                <a:pathLst>
                  <a:path w="25" h="27">
                    <a:moveTo>
                      <a:pt x="0" y="20"/>
                    </a:moveTo>
                    <a:cubicBezTo>
                      <a:pt x="5" y="21"/>
                      <a:pt x="20" y="27"/>
                      <a:pt x="23" y="20"/>
                    </a:cubicBezTo>
                    <a:cubicBezTo>
                      <a:pt x="25" y="17"/>
                      <a:pt x="21" y="13"/>
                      <a:pt x="21" y="10"/>
                    </a:cubicBezTo>
                    <a:cubicBezTo>
                      <a:pt x="19" y="6"/>
                      <a:pt x="20" y="3"/>
                      <a:pt x="21" y="0"/>
                    </a:cubicBezTo>
                    <a:cubicBezTo>
                      <a:pt x="15" y="9"/>
                      <a:pt x="22" y="25"/>
                      <a:pt x="4" y="20"/>
                    </a:cubicBezTo>
                  </a:path>
                </a:pathLst>
              </a:custGeom>
              <a:solidFill>
                <a:srgbClr val="DDBF6C"/>
              </a:solidFill>
              <a:ln w="9525">
                <a:noFill/>
                <a:round/>
                <a:headEnd/>
                <a:tailEnd/>
              </a:ln>
            </p:spPr>
            <p:txBody>
              <a:bodyPr/>
              <a:lstStyle/>
              <a:p>
                <a:endParaRPr lang="zh-CN" altLang="en-US"/>
              </a:p>
            </p:txBody>
          </p:sp>
          <p:sp>
            <p:nvSpPr>
              <p:cNvPr id="254" name="Freeform 321"/>
              <p:cNvSpPr>
                <a:spLocks/>
              </p:cNvSpPr>
              <p:nvPr/>
            </p:nvSpPr>
            <p:spPr bwMode="auto">
              <a:xfrm>
                <a:off x="4311" y="1659"/>
                <a:ext cx="40" cy="30"/>
              </a:xfrm>
              <a:custGeom>
                <a:avLst/>
                <a:gdLst/>
                <a:ahLst/>
                <a:cxnLst>
                  <a:cxn ang="0">
                    <a:pos x="4" y="12"/>
                  </a:cxn>
                  <a:cxn ang="0">
                    <a:pos x="16" y="10"/>
                  </a:cxn>
                  <a:cxn ang="0">
                    <a:pos x="20" y="0"/>
                  </a:cxn>
                  <a:cxn ang="0">
                    <a:pos x="0" y="12"/>
                  </a:cxn>
                </a:cxnLst>
                <a:rect l="0" t="0" r="r" b="b"/>
                <a:pathLst>
                  <a:path w="20" h="15">
                    <a:moveTo>
                      <a:pt x="4" y="12"/>
                    </a:moveTo>
                    <a:cubicBezTo>
                      <a:pt x="6" y="15"/>
                      <a:pt x="13" y="12"/>
                      <a:pt x="16" y="10"/>
                    </a:cubicBezTo>
                    <a:cubicBezTo>
                      <a:pt x="18" y="7"/>
                      <a:pt x="17" y="3"/>
                      <a:pt x="20" y="0"/>
                    </a:cubicBezTo>
                    <a:cubicBezTo>
                      <a:pt x="13" y="4"/>
                      <a:pt x="9" y="12"/>
                      <a:pt x="0" y="12"/>
                    </a:cubicBezTo>
                  </a:path>
                </a:pathLst>
              </a:custGeom>
              <a:solidFill>
                <a:srgbClr val="DDBF6C"/>
              </a:solidFill>
              <a:ln w="9525">
                <a:noFill/>
                <a:round/>
                <a:headEnd/>
                <a:tailEnd/>
              </a:ln>
            </p:spPr>
            <p:txBody>
              <a:bodyPr/>
              <a:lstStyle/>
              <a:p>
                <a:endParaRPr lang="zh-CN" altLang="en-US"/>
              </a:p>
            </p:txBody>
          </p:sp>
          <p:sp>
            <p:nvSpPr>
              <p:cNvPr id="255" name="Freeform 322"/>
              <p:cNvSpPr>
                <a:spLocks/>
              </p:cNvSpPr>
              <p:nvPr/>
            </p:nvSpPr>
            <p:spPr bwMode="auto">
              <a:xfrm>
                <a:off x="4319" y="1781"/>
                <a:ext cx="30" cy="51"/>
              </a:xfrm>
              <a:custGeom>
                <a:avLst/>
                <a:gdLst/>
                <a:ahLst/>
                <a:cxnLst>
                  <a:cxn ang="0">
                    <a:pos x="0" y="16"/>
                  </a:cxn>
                  <a:cxn ang="0">
                    <a:pos x="15" y="0"/>
                  </a:cxn>
                  <a:cxn ang="0">
                    <a:pos x="3" y="15"/>
                  </a:cxn>
                </a:cxnLst>
                <a:rect l="0" t="0" r="r" b="b"/>
                <a:pathLst>
                  <a:path w="15" h="25">
                    <a:moveTo>
                      <a:pt x="0" y="16"/>
                    </a:moveTo>
                    <a:cubicBezTo>
                      <a:pt x="13" y="25"/>
                      <a:pt x="14" y="8"/>
                      <a:pt x="15" y="0"/>
                    </a:cubicBezTo>
                    <a:cubicBezTo>
                      <a:pt x="10" y="6"/>
                      <a:pt x="12" y="13"/>
                      <a:pt x="3" y="15"/>
                    </a:cubicBezTo>
                  </a:path>
                </a:pathLst>
              </a:custGeom>
              <a:solidFill>
                <a:srgbClr val="DDBF6C"/>
              </a:solidFill>
              <a:ln w="9525">
                <a:noFill/>
                <a:round/>
                <a:headEnd/>
                <a:tailEnd/>
              </a:ln>
            </p:spPr>
            <p:txBody>
              <a:bodyPr/>
              <a:lstStyle/>
              <a:p>
                <a:endParaRPr lang="zh-CN" altLang="en-US"/>
              </a:p>
            </p:txBody>
          </p:sp>
          <p:sp>
            <p:nvSpPr>
              <p:cNvPr id="256" name="Freeform 323"/>
              <p:cNvSpPr>
                <a:spLocks/>
              </p:cNvSpPr>
              <p:nvPr/>
            </p:nvSpPr>
            <p:spPr bwMode="auto">
              <a:xfrm>
                <a:off x="4567" y="1743"/>
                <a:ext cx="61" cy="58"/>
              </a:xfrm>
              <a:custGeom>
                <a:avLst/>
                <a:gdLst/>
                <a:ahLst/>
                <a:cxnLst>
                  <a:cxn ang="0">
                    <a:pos x="0" y="27"/>
                  </a:cxn>
                  <a:cxn ang="0">
                    <a:pos x="27" y="22"/>
                  </a:cxn>
                  <a:cxn ang="0">
                    <a:pos x="26" y="0"/>
                  </a:cxn>
                  <a:cxn ang="0">
                    <a:pos x="20" y="18"/>
                  </a:cxn>
                  <a:cxn ang="0">
                    <a:pos x="1" y="28"/>
                  </a:cxn>
                </a:cxnLst>
                <a:rect l="0" t="0" r="r" b="b"/>
                <a:pathLst>
                  <a:path w="30" h="29">
                    <a:moveTo>
                      <a:pt x="0" y="27"/>
                    </a:moveTo>
                    <a:cubicBezTo>
                      <a:pt x="6" y="27"/>
                      <a:pt x="22" y="29"/>
                      <a:pt x="27" y="22"/>
                    </a:cubicBezTo>
                    <a:cubicBezTo>
                      <a:pt x="30" y="17"/>
                      <a:pt x="24" y="7"/>
                      <a:pt x="26" y="0"/>
                    </a:cubicBezTo>
                    <a:cubicBezTo>
                      <a:pt x="23" y="6"/>
                      <a:pt x="24" y="13"/>
                      <a:pt x="20" y="18"/>
                    </a:cubicBezTo>
                    <a:cubicBezTo>
                      <a:pt x="16" y="26"/>
                      <a:pt x="7" y="24"/>
                      <a:pt x="1" y="28"/>
                    </a:cubicBezTo>
                  </a:path>
                </a:pathLst>
              </a:custGeom>
              <a:solidFill>
                <a:srgbClr val="DDBF6C"/>
              </a:solidFill>
              <a:ln w="9525">
                <a:noFill/>
                <a:round/>
                <a:headEnd/>
                <a:tailEnd/>
              </a:ln>
            </p:spPr>
            <p:txBody>
              <a:bodyPr/>
              <a:lstStyle/>
              <a:p>
                <a:endParaRPr lang="zh-CN" altLang="en-US"/>
              </a:p>
            </p:txBody>
          </p:sp>
          <p:sp>
            <p:nvSpPr>
              <p:cNvPr id="257" name="Freeform 324"/>
              <p:cNvSpPr>
                <a:spLocks/>
              </p:cNvSpPr>
              <p:nvPr/>
            </p:nvSpPr>
            <p:spPr bwMode="auto">
              <a:xfrm>
                <a:off x="4571" y="1852"/>
                <a:ext cx="63" cy="62"/>
              </a:xfrm>
              <a:custGeom>
                <a:avLst/>
                <a:gdLst/>
                <a:ahLst/>
                <a:cxnLst>
                  <a:cxn ang="0">
                    <a:pos x="0" y="31"/>
                  </a:cxn>
                  <a:cxn ang="0">
                    <a:pos x="27" y="23"/>
                  </a:cxn>
                  <a:cxn ang="0">
                    <a:pos x="23" y="0"/>
                  </a:cxn>
                  <a:cxn ang="0">
                    <a:pos x="20" y="20"/>
                  </a:cxn>
                  <a:cxn ang="0">
                    <a:pos x="5" y="30"/>
                  </a:cxn>
                </a:cxnLst>
                <a:rect l="0" t="0" r="r" b="b"/>
                <a:pathLst>
                  <a:path w="31" h="31">
                    <a:moveTo>
                      <a:pt x="0" y="31"/>
                    </a:moveTo>
                    <a:cubicBezTo>
                      <a:pt x="7" y="30"/>
                      <a:pt x="23" y="30"/>
                      <a:pt x="27" y="23"/>
                    </a:cubicBezTo>
                    <a:cubicBezTo>
                      <a:pt x="31" y="16"/>
                      <a:pt x="23" y="7"/>
                      <a:pt x="23" y="0"/>
                    </a:cubicBezTo>
                    <a:cubicBezTo>
                      <a:pt x="22" y="7"/>
                      <a:pt x="25" y="14"/>
                      <a:pt x="20" y="20"/>
                    </a:cubicBezTo>
                    <a:cubicBezTo>
                      <a:pt x="16" y="26"/>
                      <a:pt x="10" y="27"/>
                      <a:pt x="5" y="30"/>
                    </a:cubicBezTo>
                  </a:path>
                </a:pathLst>
              </a:custGeom>
              <a:solidFill>
                <a:srgbClr val="DDBF6C"/>
              </a:solidFill>
              <a:ln w="9525">
                <a:noFill/>
                <a:round/>
                <a:headEnd/>
                <a:tailEnd/>
              </a:ln>
            </p:spPr>
            <p:txBody>
              <a:bodyPr/>
              <a:lstStyle/>
              <a:p>
                <a:endParaRPr lang="zh-CN" altLang="en-US"/>
              </a:p>
            </p:txBody>
          </p:sp>
          <p:sp>
            <p:nvSpPr>
              <p:cNvPr id="258" name="Freeform 325"/>
              <p:cNvSpPr>
                <a:spLocks/>
              </p:cNvSpPr>
              <p:nvPr/>
            </p:nvSpPr>
            <p:spPr bwMode="auto">
              <a:xfrm>
                <a:off x="4585" y="1964"/>
                <a:ext cx="71" cy="74"/>
              </a:xfrm>
              <a:custGeom>
                <a:avLst/>
                <a:gdLst/>
                <a:ahLst/>
                <a:cxnLst>
                  <a:cxn ang="0">
                    <a:pos x="0" y="34"/>
                  </a:cxn>
                  <a:cxn ang="0">
                    <a:pos x="31" y="30"/>
                  </a:cxn>
                  <a:cxn ang="0">
                    <a:pos x="32" y="15"/>
                  </a:cxn>
                  <a:cxn ang="0">
                    <a:pos x="27" y="0"/>
                  </a:cxn>
                  <a:cxn ang="0">
                    <a:pos x="28" y="22"/>
                  </a:cxn>
                  <a:cxn ang="0">
                    <a:pos x="6" y="33"/>
                  </a:cxn>
                </a:cxnLst>
                <a:rect l="0" t="0" r="r" b="b"/>
                <a:pathLst>
                  <a:path w="35" h="37">
                    <a:moveTo>
                      <a:pt x="0" y="34"/>
                    </a:moveTo>
                    <a:cubicBezTo>
                      <a:pt x="9" y="31"/>
                      <a:pt x="23" y="37"/>
                      <a:pt x="31" y="30"/>
                    </a:cubicBezTo>
                    <a:cubicBezTo>
                      <a:pt x="35" y="26"/>
                      <a:pt x="34" y="19"/>
                      <a:pt x="32" y="15"/>
                    </a:cubicBezTo>
                    <a:cubicBezTo>
                      <a:pt x="29" y="9"/>
                      <a:pt x="28" y="6"/>
                      <a:pt x="27" y="0"/>
                    </a:cubicBezTo>
                    <a:cubicBezTo>
                      <a:pt x="25" y="8"/>
                      <a:pt x="29" y="15"/>
                      <a:pt x="28" y="22"/>
                    </a:cubicBezTo>
                    <a:cubicBezTo>
                      <a:pt x="26" y="32"/>
                      <a:pt x="13" y="30"/>
                      <a:pt x="6" y="33"/>
                    </a:cubicBezTo>
                  </a:path>
                </a:pathLst>
              </a:custGeom>
              <a:solidFill>
                <a:srgbClr val="DDBF6C"/>
              </a:solidFill>
              <a:ln w="9525">
                <a:noFill/>
                <a:round/>
                <a:headEnd/>
                <a:tailEnd/>
              </a:ln>
            </p:spPr>
            <p:txBody>
              <a:bodyPr/>
              <a:lstStyle/>
              <a:p>
                <a:endParaRPr lang="zh-CN" altLang="en-US"/>
              </a:p>
            </p:txBody>
          </p:sp>
          <p:sp>
            <p:nvSpPr>
              <p:cNvPr id="259" name="Freeform 326"/>
              <p:cNvSpPr>
                <a:spLocks/>
              </p:cNvSpPr>
              <p:nvPr/>
            </p:nvSpPr>
            <p:spPr bwMode="auto">
              <a:xfrm>
                <a:off x="4607" y="2108"/>
                <a:ext cx="77" cy="62"/>
              </a:xfrm>
              <a:custGeom>
                <a:avLst/>
                <a:gdLst/>
                <a:ahLst/>
                <a:cxnLst>
                  <a:cxn ang="0">
                    <a:pos x="0" y="31"/>
                  </a:cxn>
                  <a:cxn ang="0">
                    <a:pos x="29" y="24"/>
                  </a:cxn>
                  <a:cxn ang="0">
                    <a:pos x="28" y="0"/>
                  </a:cxn>
                  <a:cxn ang="0">
                    <a:pos x="26" y="21"/>
                  </a:cxn>
                  <a:cxn ang="0">
                    <a:pos x="15" y="25"/>
                  </a:cxn>
                  <a:cxn ang="0">
                    <a:pos x="2" y="29"/>
                  </a:cxn>
                </a:cxnLst>
                <a:rect l="0" t="0" r="r" b="b"/>
                <a:pathLst>
                  <a:path w="38" h="31">
                    <a:moveTo>
                      <a:pt x="0" y="31"/>
                    </a:moveTo>
                    <a:cubicBezTo>
                      <a:pt x="9" y="31"/>
                      <a:pt x="21" y="29"/>
                      <a:pt x="29" y="24"/>
                    </a:cubicBezTo>
                    <a:cubicBezTo>
                      <a:pt x="38" y="19"/>
                      <a:pt x="32" y="8"/>
                      <a:pt x="28" y="0"/>
                    </a:cubicBezTo>
                    <a:cubicBezTo>
                      <a:pt x="25" y="6"/>
                      <a:pt x="32" y="15"/>
                      <a:pt x="26" y="21"/>
                    </a:cubicBezTo>
                    <a:cubicBezTo>
                      <a:pt x="23" y="23"/>
                      <a:pt x="18" y="23"/>
                      <a:pt x="15" y="25"/>
                    </a:cubicBezTo>
                    <a:cubicBezTo>
                      <a:pt x="10" y="28"/>
                      <a:pt x="8" y="29"/>
                      <a:pt x="2" y="29"/>
                    </a:cubicBezTo>
                  </a:path>
                </a:pathLst>
              </a:custGeom>
              <a:solidFill>
                <a:srgbClr val="DDBF6C"/>
              </a:solidFill>
              <a:ln w="9525">
                <a:noFill/>
                <a:round/>
                <a:headEnd/>
                <a:tailEnd/>
              </a:ln>
            </p:spPr>
            <p:txBody>
              <a:bodyPr/>
              <a:lstStyle/>
              <a:p>
                <a:endParaRPr lang="zh-CN" altLang="en-US"/>
              </a:p>
            </p:txBody>
          </p:sp>
          <p:sp>
            <p:nvSpPr>
              <p:cNvPr id="260" name="Freeform 327"/>
              <p:cNvSpPr>
                <a:spLocks/>
              </p:cNvSpPr>
              <p:nvPr/>
            </p:nvSpPr>
            <p:spPr bwMode="auto">
              <a:xfrm>
                <a:off x="4644" y="2240"/>
                <a:ext cx="79" cy="74"/>
              </a:xfrm>
              <a:custGeom>
                <a:avLst/>
                <a:gdLst/>
                <a:ahLst/>
                <a:cxnLst>
                  <a:cxn ang="0">
                    <a:pos x="4" y="35"/>
                  </a:cxn>
                  <a:cxn ang="0">
                    <a:pos x="36" y="27"/>
                  </a:cxn>
                  <a:cxn ang="0">
                    <a:pos x="34" y="16"/>
                  </a:cxn>
                  <a:cxn ang="0">
                    <a:pos x="27" y="0"/>
                  </a:cxn>
                  <a:cxn ang="0">
                    <a:pos x="28" y="25"/>
                  </a:cxn>
                  <a:cxn ang="0">
                    <a:pos x="0" y="34"/>
                  </a:cxn>
                </a:cxnLst>
                <a:rect l="0" t="0" r="r" b="b"/>
                <a:pathLst>
                  <a:path w="39" h="37">
                    <a:moveTo>
                      <a:pt x="4" y="35"/>
                    </a:moveTo>
                    <a:cubicBezTo>
                      <a:pt x="13" y="31"/>
                      <a:pt x="30" y="37"/>
                      <a:pt x="36" y="27"/>
                    </a:cubicBezTo>
                    <a:cubicBezTo>
                      <a:pt x="39" y="22"/>
                      <a:pt x="36" y="20"/>
                      <a:pt x="34" y="16"/>
                    </a:cubicBezTo>
                    <a:cubicBezTo>
                      <a:pt x="31" y="12"/>
                      <a:pt x="28" y="6"/>
                      <a:pt x="27" y="0"/>
                    </a:cubicBezTo>
                    <a:cubicBezTo>
                      <a:pt x="28" y="6"/>
                      <a:pt x="31" y="19"/>
                      <a:pt x="28" y="25"/>
                    </a:cubicBezTo>
                    <a:cubicBezTo>
                      <a:pt x="22" y="32"/>
                      <a:pt x="7" y="31"/>
                      <a:pt x="0" y="34"/>
                    </a:cubicBezTo>
                  </a:path>
                </a:pathLst>
              </a:custGeom>
              <a:solidFill>
                <a:srgbClr val="DDBF6C"/>
              </a:solidFill>
              <a:ln w="9525">
                <a:noFill/>
                <a:round/>
                <a:headEnd/>
                <a:tailEnd/>
              </a:ln>
            </p:spPr>
            <p:txBody>
              <a:bodyPr/>
              <a:lstStyle/>
              <a:p>
                <a:endParaRPr lang="zh-CN" altLang="en-US"/>
              </a:p>
            </p:txBody>
          </p:sp>
          <p:sp>
            <p:nvSpPr>
              <p:cNvPr id="261" name="Freeform 328"/>
              <p:cNvSpPr>
                <a:spLocks/>
              </p:cNvSpPr>
              <p:nvPr/>
            </p:nvSpPr>
            <p:spPr bwMode="auto">
              <a:xfrm>
                <a:off x="4676" y="2399"/>
                <a:ext cx="101" cy="70"/>
              </a:xfrm>
              <a:custGeom>
                <a:avLst/>
                <a:gdLst/>
                <a:ahLst/>
                <a:cxnLst>
                  <a:cxn ang="0">
                    <a:pos x="6" y="34"/>
                  </a:cxn>
                  <a:cxn ang="0">
                    <a:pos x="31" y="33"/>
                  </a:cxn>
                  <a:cxn ang="0">
                    <a:pos x="48" y="30"/>
                  </a:cxn>
                  <a:cxn ang="0">
                    <a:pos x="40" y="17"/>
                  </a:cxn>
                  <a:cxn ang="0">
                    <a:pos x="36" y="0"/>
                  </a:cxn>
                  <a:cxn ang="0">
                    <a:pos x="36" y="24"/>
                  </a:cxn>
                  <a:cxn ang="0">
                    <a:pos x="22" y="30"/>
                  </a:cxn>
                  <a:cxn ang="0">
                    <a:pos x="0" y="35"/>
                  </a:cxn>
                </a:cxnLst>
                <a:rect l="0" t="0" r="r" b="b"/>
                <a:pathLst>
                  <a:path w="50" h="35">
                    <a:moveTo>
                      <a:pt x="6" y="34"/>
                    </a:moveTo>
                    <a:cubicBezTo>
                      <a:pt x="15" y="34"/>
                      <a:pt x="23" y="33"/>
                      <a:pt x="31" y="33"/>
                    </a:cubicBezTo>
                    <a:cubicBezTo>
                      <a:pt x="35" y="33"/>
                      <a:pt x="45" y="34"/>
                      <a:pt x="48" y="30"/>
                    </a:cubicBezTo>
                    <a:cubicBezTo>
                      <a:pt x="50" y="25"/>
                      <a:pt x="41" y="21"/>
                      <a:pt x="40" y="17"/>
                    </a:cubicBezTo>
                    <a:cubicBezTo>
                      <a:pt x="37" y="12"/>
                      <a:pt x="38" y="5"/>
                      <a:pt x="36" y="0"/>
                    </a:cubicBezTo>
                    <a:cubicBezTo>
                      <a:pt x="32" y="8"/>
                      <a:pt x="39" y="18"/>
                      <a:pt x="36" y="24"/>
                    </a:cubicBezTo>
                    <a:cubicBezTo>
                      <a:pt x="34" y="28"/>
                      <a:pt x="25" y="29"/>
                      <a:pt x="22" y="30"/>
                    </a:cubicBezTo>
                    <a:cubicBezTo>
                      <a:pt x="14" y="31"/>
                      <a:pt x="8" y="33"/>
                      <a:pt x="0" y="35"/>
                    </a:cubicBezTo>
                  </a:path>
                </a:pathLst>
              </a:custGeom>
              <a:solidFill>
                <a:srgbClr val="DDBF6C"/>
              </a:solidFill>
              <a:ln w="9525">
                <a:noFill/>
                <a:round/>
                <a:headEnd/>
                <a:tailEnd/>
              </a:ln>
            </p:spPr>
            <p:txBody>
              <a:bodyPr/>
              <a:lstStyle/>
              <a:p>
                <a:endParaRPr lang="zh-CN" altLang="en-US"/>
              </a:p>
            </p:txBody>
          </p:sp>
          <p:sp>
            <p:nvSpPr>
              <p:cNvPr id="262" name="Freeform 329"/>
              <p:cNvSpPr>
                <a:spLocks/>
              </p:cNvSpPr>
              <p:nvPr/>
            </p:nvSpPr>
            <p:spPr bwMode="auto">
              <a:xfrm>
                <a:off x="4712" y="2559"/>
                <a:ext cx="85" cy="92"/>
              </a:xfrm>
              <a:custGeom>
                <a:avLst/>
                <a:gdLst/>
                <a:ahLst/>
                <a:cxnLst>
                  <a:cxn ang="0">
                    <a:pos x="18" y="44"/>
                  </a:cxn>
                  <a:cxn ang="0">
                    <a:pos x="42" y="31"/>
                  </a:cxn>
                  <a:cxn ang="0">
                    <a:pos x="38" y="18"/>
                  </a:cxn>
                  <a:cxn ang="0">
                    <a:pos x="38" y="0"/>
                  </a:cxn>
                  <a:cxn ang="0">
                    <a:pos x="33" y="18"/>
                  </a:cxn>
                  <a:cxn ang="0">
                    <a:pos x="33" y="33"/>
                  </a:cxn>
                  <a:cxn ang="0">
                    <a:pos x="18" y="41"/>
                  </a:cxn>
                  <a:cxn ang="0">
                    <a:pos x="0" y="46"/>
                  </a:cxn>
                </a:cxnLst>
                <a:rect l="0" t="0" r="r" b="b"/>
                <a:pathLst>
                  <a:path w="42" h="46">
                    <a:moveTo>
                      <a:pt x="18" y="44"/>
                    </a:moveTo>
                    <a:cubicBezTo>
                      <a:pt x="25" y="38"/>
                      <a:pt x="42" y="43"/>
                      <a:pt x="42" y="31"/>
                    </a:cubicBezTo>
                    <a:cubicBezTo>
                      <a:pt x="42" y="27"/>
                      <a:pt x="39" y="22"/>
                      <a:pt x="38" y="18"/>
                    </a:cubicBezTo>
                    <a:cubicBezTo>
                      <a:pt x="37" y="12"/>
                      <a:pt x="38" y="6"/>
                      <a:pt x="38" y="0"/>
                    </a:cubicBezTo>
                    <a:cubicBezTo>
                      <a:pt x="35" y="5"/>
                      <a:pt x="34" y="12"/>
                      <a:pt x="33" y="18"/>
                    </a:cubicBezTo>
                    <a:cubicBezTo>
                      <a:pt x="33" y="22"/>
                      <a:pt x="36" y="28"/>
                      <a:pt x="33" y="33"/>
                    </a:cubicBezTo>
                    <a:cubicBezTo>
                      <a:pt x="30" y="38"/>
                      <a:pt x="23" y="38"/>
                      <a:pt x="18" y="41"/>
                    </a:cubicBezTo>
                    <a:cubicBezTo>
                      <a:pt x="11" y="44"/>
                      <a:pt x="8" y="46"/>
                      <a:pt x="0" y="46"/>
                    </a:cubicBezTo>
                  </a:path>
                </a:pathLst>
              </a:custGeom>
              <a:solidFill>
                <a:srgbClr val="DDBF6C"/>
              </a:solidFill>
              <a:ln w="9525">
                <a:noFill/>
                <a:round/>
                <a:headEnd/>
                <a:tailEnd/>
              </a:ln>
            </p:spPr>
            <p:txBody>
              <a:bodyPr/>
              <a:lstStyle/>
              <a:p>
                <a:endParaRPr lang="zh-CN" altLang="en-US"/>
              </a:p>
            </p:txBody>
          </p:sp>
          <p:sp>
            <p:nvSpPr>
              <p:cNvPr id="263" name="Freeform 330"/>
              <p:cNvSpPr>
                <a:spLocks/>
              </p:cNvSpPr>
              <p:nvPr/>
            </p:nvSpPr>
            <p:spPr bwMode="auto">
              <a:xfrm>
                <a:off x="4498" y="2587"/>
                <a:ext cx="73" cy="60"/>
              </a:xfrm>
              <a:custGeom>
                <a:avLst/>
                <a:gdLst/>
                <a:ahLst/>
                <a:cxnLst>
                  <a:cxn ang="0">
                    <a:pos x="9" y="23"/>
                  </a:cxn>
                  <a:cxn ang="0">
                    <a:pos x="32" y="30"/>
                  </a:cxn>
                  <a:cxn ang="0">
                    <a:pos x="36" y="15"/>
                  </a:cxn>
                  <a:cxn ang="0">
                    <a:pos x="18" y="18"/>
                  </a:cxn>
                  <a:cxn ang="0">
                    <a:pos x="9" y="0"/>
                  </a:cxn>
                  <a:cxn ang="0">
                    <a:pos x="6" y="21"/>
                  </a:cxn>
                </a:cxnLst>
                <a:rect l="0" t="0" r="r" b="b"/>
                <a:pathLst>
                  <a:path w="36" h="30">
                    <a:moveTo>
                      <a:pt x="9" y="23"/>
                    </a:moveTo>
                    <a:cubicBezTo>
                      <a:pt x="18" y="23"/>
                      <a:pt x="25" y="22"/>
                      <a:pt x="32" y="30"/>
                    </a:cubicBezTo>
                    <a:cubicBezTo>
                      <a:pt x="32" y="24"/>
                      <a:pt x="33" y="20"/>
                      <a:pt x="36" y="15"/>
                    </a:cubicBezTo>
                    <a:cubicBezTo>
                      <a:pt x="31" y="16"/>
                      <a:pt x="23" y="20"/>
                      <a:pt x="18" y="18"/>
                    </a:cubicBezTo>
                    <a:cubicBezTo>
                      <a:pt x="9" y="15"/>
                      <a:pt x="11" y="6"/>
                      <a:pt x="9" y="0"/>
                    </a:cubicBezTo>
                    <a:cubicBezTo>
                      <a:pt x="0" y="1"/>
                      <a:pt x="11" y="18"/>
                      <a:pt x="6" y="21"/>
                    </a:cubicBezTo>
                  </a:path>
                </a:pathLst>
              </a:custGeom>
              <a:solidFill>
                <a:srgbClr val="DDBF6C"/>
              </a:solidFill>
              <a:ln w="9525">
                <a:noFill/>
                <a:round/>
                <a:headEnd/>
                <a:tailEnd/>
              </a:ln>
            </p:spPr>
            <p:txBody>
              <a:bodyPr/>
              <a:lstStyle/>
              <a:p>
                <a:endParaRPr lang="zh-CN" altLang="en-US"/>
              </a:p>
            </p:txBody>
          </p:sp>
          <p:sp>
            <p:nvSpPr>
              <p:cNvPr id="264" name="Freeform 331"/>
              <p:cNvSpPr>
                <a:spLocks/>
              </p:cNvSpPr>
              <p:nvPr/>
            </p:nvSpPr>
            <p:spPr bwMode="auto">
              <a:xfrm>
                <a:off x="4464" y="2451"/>
                <a:ext cx="75" cy="38"/>
              </a:xfrm>
              <a:custGeom>
                <a:avLst/>
                <a:gdLst/>
                <a:ahLst/>
                <a:cxnLst>
                  <a:cxn ang="0">
                    <a:pos x="13" y="3"/>
                  </a:cxn>
                  <a:cxn ang="0">
                    <a:pos x="37" y="0"/>
                  </a:cxn>
                  <a:cxn ang="0">
                    <a:pos x="31" y="8"/>
                  </a:cxn>
                  <a:cxn ang="0">
                    <a:pos x="23" y="11"/>
                  </a:cxn>
                  <a:cxn ang="0">
                    <a:pos x="0" y="19"/>
                  </a:cxn>
                  <a:cxn ang="0">
                    <a:pos x="15" y="6"/>
                  </a:cxn>
                </a:cxnLst>
                <a:rect l="0" t="0" r="r" b="b"/>
                <a:pathLst>
                  <a:path w="37" h="19">
                    <a:moveTo>
                      <a:pt x="13" y="3"/>
                    </a:moveTo>
                    <a:cubicBezTo>
                      <a:pt x="17" y="9"/>
                      <a:pt x="33" y="2"/>
                      <a:pt x="37" y="0"/>
                    </a:cubicBezTo>
                    <a:cubicBezTo>
                      <a:pt x="34" y="2"/>
                      <a:pt x="34" y="5"/>
                      <a:pt x="31" y="8"/>
                    </a:cubicBezTo>
                    <a:cubicBezTo>
                      <a:pt x="28" y="11"/>
                      <a:pt x="28" y="11"/>
                      <a:pt x="23" y="11"/>
                    </a:cubicBezTo>
                    <a:cubicBezTo>
                      <a:pt x="14" y="12"/>
                      <a:pt x="8" y="15"/>
                      <a:pt x="0" y="19"/>
                    </a:cubicBezTo>
                    <a:cubicBezTo>
                      <a:pt x="5" y="14"/>
                      <a:pt x="11" y="11"/>
                      <a:pt x="15" y="6"/>
                    </a:cubicBezTo>
                  </a:path>
                </a:pathLst>
              </a:custGeom>
              <a:solidFill>
                <a:srgbClr val="DDBF6C"/>
              </a:solidFill>
              <a:ln w="9525">
                <a:noFill/>
                <a:round/>
                <a:headEnd/>
                <a:tailEnd/>
              </a:ln>
            </p:spPr>
            <p:txBody>
              <a:bodyPr/>
              <a:lstStyle/>
              <a:p>
                <a:endParaRPr lang="zh-CN" altLang="en-US"/>
              </a:p>
            </p:txBody>
          </p:sp>
          <p:sp>
            <p:nvSpPr>
              <p:cNvPr id="265" name="Freeform 332"/>
              <p:cNvSpPr>
                <a:spLocks/>
              </p:cNvSpPr>
              <p:nvPr/>
            </p:nvSpPr>
            <p:spPr bwMode="auto">
              <a:xfrm>
                <a:off x="4373" y="2296"/>
                <a:ext cx="93" cy="56"/>
              </a:xfrm>
              <a:custGeom>
                <a:avLst/>
                <a:gdLst/>
                <a:ahLst/>
                <a:cxnLst>
                  <a:cxn ang="0">
                    <a:pos x="0" y="28"/>
                  </a:cxn>
                  <a:cxn ang="0">
                    <a:pos x="11" y="23"/>
                  </a:cxn>
                  <a:cxn ang="0">
                    <a:pos x="22" y="22"/>
                  </a:cxn>
                  <a:cxn ang="0">
                    <a:pos x="44" y="14"/>
                  </a:cxn>
                  <a:cxn ang="0">
                    <a:pos x="46" y="3"/>
                  </a:cxn>
                  <a:cxn ang="0">
                    <a:pos x="29" y="2"/>
                  </a:cxn>
                  <a:cxn ang="0">
                    <a:pos x="18" y="20"/>
                  </a:cxn>
                </a:cxnLst>
                <a:rect l="0" t="0" r="r" b="b"/>
                <a:pathLst>
                  <a:path w="46" h="28">
                    <a:moveTo>
                      <a:pt x="0" y="28"/>
                    </a:moveTo>
                    <a:cubicBezTo>
                      <a:pt x="4" y="25"/>
                      <a:pt x="7" y="23"/>
                      <a:pt x="11" y="23"/>
                    </a:cubicBezTo>
                    <a:cubicBezTo>
                      <a:pt x="15" y="22"/>
                      <a:pt x="19" y="23"/>
                      <a:pt x="22" y="22"/>
                    </a:cubicBezTo>
                    <a:cubicBezTo>
                      <a:pt x="30" y="18"/>
                      <a:pt x="34" y="13"/>
                      <a:pt x="44" y="14"/>
                    </a:cubicBezTo>
                    <a:cubicBezTo>
                      <a:pt x="43" y="10"/>
                      <a:pt x="43" y="6"/>
                      <a:pt x="46" y="3"/>
                    </a:cubicBezTo>
                    <a:cubicBezTo>
                      <a:pt x="40" y="5"/>
                      <a:pt x="33" y="0"/>
                      <a:pt x="29" y="2"/>
                    </a:cubicBezTo>
                    <a:cubicBezTo>
                      <a:pt x="36" y="10"/>
                      <a:pt x="27" y="18"/>
                      <a:pt x="18" y="20"/>
                    </a:cubicBezTo>
                  </a:path>
                </a:pathLst>
              </a:custGeom>
              <a:solidFill>
                <a:srgbClr val="DDBF6C"/>
              </a:solidFill>
              <a:ln w="9525">
                <a:noFill/>
                <a:round/>
                <a:headEnd/>
                <a:tailEnd/>
              </a:ln>
            </p:spPr>
            <p:txBody>
              <a:bodyPr/>
              <a:lstStyle/>
              <a:p>
                <a:endParaRPr lang="zh-CN" altLang="en-US"/>
              </a:p>
            </p:txBody>
          </p:sp>
          <p:sp>
            <p:nvSpPr>
              <p:cNvPr id="266" name="Freeform 333"/>
              <p:cNvSpPr>
                <a:spLocks/>
              </p:cNvSpPr>
              <p:nvPr/>
            </p:nvSpPr>
            <p:spPr bwMode="auto">
              <a:xfrm>
                <a:off x="4371" y="2138"/>
                <a:ext cx="49" cy="62"/>
              </a:xfrm>
              <a:custGeom>
                <a:avLst/>
                <a:gdLst/>
                <a:ahLst/>
                <a:cxnLst>
                  <a:cxn ang="0">
                    <a:pos x="0" y="26"/>
                  </a:cxn>
                  <a:cxn ang="0">
                    <a:pos x="17" y="31"/>
                  </a:cxn>
                  <a:cxn ang="0">
                    <a:pos x="23" y="12"/>
                  </a:cxn>
                  <a:cxn ang="0">
                    <a:pos x="15" y="2"/>
                  </a:cxn>
                  <a:cxn ang="0">
                    <a:pos x="0" y="5"/>
                  </a:cxn>
                  <a:cxn ang="0">
                    <a:pos x="15" y="12"/>
                  </a:cxn>
                  <a:cxn ang="0">
                    <a:pos x="13" y="28"/>
                  </a:cxn>
                </a:cxnLst>
                <a:rect l="0" t="0" r="r" b="b"/>
                <a:pathLst>
                  <a:path w="24" h="31">
                    <a:moveTo>
                      <a:pt x="0" y="26"/>
                    </a:moveTo>
                    <a:cubicBezTo>
                      <a:pt x="2" y="28"/>
                      <a:pt x="14" y="31"/>
                      <a:pt x="17" y="31"/>
                    </a:cubicBezTo>
                    <a:cubicBezTo>
                      <a:pt x="24" y="29"/>
                      <a:pt x="23" y="18"/>
                      <a:pt x="23" y="12"/>
                    </a:cubicBezTo>
                    <a:cubicBezTo>
                      <a:pt x="22" y="5"/>
                      <a:pt x="22" y="4"/>
                      <a:pt x="15" y="2"/>
                    </a:cubicBezTo>
                    <a:cubicBezTo>
                      <a:pt x="8" y="0"/>
                      <a:pt x="6" y="3"/>
                      <a:pt x="0" y="5"/>
                    </a:cubicBezTo>
                    <a:cubicBezTo>
                      <a:pt x="6" y="5"/>
                      <a:pt x="12" y="6"/>
                      <a:pt x="15" y="12"/>
                    </a:cubicBezTo>
                    <a:cubicBezTo>
                      <a:pt x="17" y="16"/>
                      <a:pt x="18" y="26"/>
                      <a:pt x="13" y="28"/>
                    </a:cubicBezTo>
                  </a:path>
                </a:pathLst>
              </a:custGeom>
              <a:solidFill>
                <a:srgbClr val="DDBF6C"/>
              </a:solidFill>
              <a:ln w="9525">
                <a:noFill/>
                <a:round/>
                <a:headEnd/>
                <a:tailEnd/>
              </a:ln>
            </p:spPr>
            <p:txBody>
              <a:bodyPr/>
              <a:lstStyle/>
              <a:p>
                <a:endParaRPr lang="zh-CN" altLang="en-US"/>
              </a:p>
            </p:txBody>
          </p:sp>
          <p:sp>
            <p:nvSpPr>
              <p:cNvPr id="267" name="Freeform 334"/>
              <p:cNvSpPr>
                <a:spLocks/>
              </p:cNvSpPr>
              <p:nvPr/>
            </p:nvSpPr>
            <p:spPr bwMode="auto">
              <a:xfrm>
                <a:off x="4343" y="2016"/>
                <a:ext cx="46" cy="56"/>
              </a:xfrm>
              <a:custGeom>
                <a:avLst/>
                <a:gdLst/>
                <a:ahLst/>
                <a:cxnLst>
                  <a:cxn ang="0">
                    <a:pos x="6" y="4"/>
                  </a:cxn>
                  <a:cxn ang="0">
                    <a:pos x="23" y="2"/>
                  </a:cxn>
                  <a:cxn ang="0">
                    <a:pos x="19" y="10"/>
                  </a:cxn>
                  <a:cxn ang="0">
                    <a:pos x="17" y="20"/>
                  </a:cxn>
                  <a:cxn ang="0">
                    <a:pos x="0" y="26"/>
                  </a:cxn>
                  <a:cxn ang="0">
                    <a:pos x="15" y="4"/>
                  </a:cxn>
                </a:cxnLst>
                <a:rect l="0" t="0" r="r" b="b"/>
                <a:pathLst>
                  <a:path w="23" h="28">
                    <a:moveTo>
                      <a:pt x="6" y="4"/>
                    </a:moveTo>
                    <a:cubicBezTo>
                      <a:pt x="11" y="4"/>
                      <a:pt x="16" y="0"/>
                      <a:pt x="23" y="2"/>
                    </a:cubicBezTo>
                    <a:cubicBezTo>
                      <a:pt x="23" y="5"/>
                      <a:pt x="20" y="7"/>
                      <a:pt x="19" y="10"/>
                    </a:cubicBezTo>
                    <a:cubicBezTo>
                      <a:pt x="17" y="13"/>
                      <a:pt x="18" y="17"/>
                      <a:pt x="17" y="20"/>
                    </a:cubicBezTo>
                    <a:cubicBezTo>
                      <a:pt x="14" y="28"/>
                      <a:pt x="6" y="21"/>
                      <a:pt x="0" y="26"/>
                    </a:cubicBezTo>
                    <a:cubicBezTo>
                      <a:pt x="9" y="20"/>
                      <a:pt x="16" y="15"/>
                      <a:pt x="15" y="4"/>
                    </a:cubicBezTo>
                  </a:path>
                </a:pathLst>
              </a:custGeom>
              <a:solidFill>
                <a:srgbClr val="DDBF6C"/>
              </a:solidFill>
              <a:ln w="9525">
                <a:noFill/>
                <a:round/>
                <a:headEnd/>
                <a:tailEnd/>
              </a:ln>
            </p:spPr>
            <p:txBody>
              <a:bodyPr/>
              <a:lstStyle/>
              <a:p>
                <a:endParaRPr lang="zh-CN" altLang="en-US"/>
              </a:p>
            </p:txBody>
          </p:sp>
          <p:sp>
            <p:nvSpPr>
              <p:cNvPr id="268" name="Freeform 335"/>
              <p:cNvSpPr>
                <a:spLocks/>
              </p:cNvSpPr>
              <p:nvPr/>
            </p:nvSpPr>
            <p:spPr bwMode="auto">
              <a:xfrm>
                <a:off x="4339" y="1878"/>
                <a:ext cx="48" cy="58"/>
              </a:xfrm>
              <a:custGeom>
                <a:avLst/>
                <a:gdLst/>
                <a:ahLst/>
                <a:cxnLst>
                  <a:cxn ang="0">
                    <a:pos x="0" y="26"/>
                  </a:cxn>
                  <a:cxn ang="0">
                    <a:pos x="16" y="29"/>
                  </a:cxn>
                  <a:cxn ang="0">
                    <a:pos x="24" y="0"/>
                  </a:cxn>
                  <a:cxn ang="0">
                    <a:pos x="15" y="10"/>
                  </a:cxn>
                  <a:cxn ang="0">
                    <a:pos x="0" y="25"/>
                  </a:cxn>
                </a:cxnLst>
                <a:rect l="0" t="0" r="r" b="b"/>
                <a:pathLst>
                  <a:path w="24" h="29">
                    <a:moveTo>
                      <a:pt x="0" y="26"/>
                    </a:moveTo>
                    <a:cubicBezTo>
                      <a:pt x="7" y="25"/>
                      <a:pt x="9" y="28"/>
                      <a:pt x="16" y="29"/>
                    </a:cubicBezTo>
                    <a:cubicBezTo>
                      <a:pt x="15" y="18"/>
                      <a:pt x="18" y="10"/>
                      <a:pt x="24" y="0"/>
                    </a:cubicBezTo>
                    <a:cubicBezTo>
                      <a:pt x="20" y="1"/>
                      <a:pt x="16" y="7"/>
                      <a:pt x="15" y="10"/>
                    </a:cubicBezTo>
                    <a:cubicBezTo>
                      <a:pt x="10" y="20"/>
                      <a:pt x="11" y="21"/>
                      <a:pt x="0" y="25"/>
                    </a:cubicBezTo>
                  </a:path>
                </a:pathLst>
              </a:custGeom>
              <a:solidFill>
                <a:srgbClr val="DDBF6C"/>
              </a:solidFill>
              <a:ln w="9525">
                <a:noFill/>
                <a:round/>
                <a:headEnd/>
                <a:tailEnd/>
              </a:ln>
            </p:spPr>
            <p:txBody>
              <a:bodyPr/>
              <a:lstStyle/>
              <a:p>
                <a:endParaRPr lang="zh-CN" altLang="en-US"/>
              </a:p>
            </p:txBody>
          </p:sp>
          <p:sp>
            <p:nvSpPr>
              <p:cNvPr id="269" name="Freeform 336"/>
              <p:cNvSpPr>
                <a:spLocks/>
              </p:cNvSpPr>
              <p:nvPr/>
            </p:nvSpPr>
            <p:spPr bwMode="auto">
              <a:xfrm>
                <a:off x="4513" y="2785"/>
                <a:ext cx="60" cy="42"/>
              </a:xfrm>
              <a:custGeom>
                <a:avLst/>
                <a:gdLst/>
                <a:ahLst/>
                <a:cxnLst>
                  <a:cxn ang="0">
                    <a:pos x="0" y="18"/>
                  </a:cxn>
                  <a:cxn ang="0">
                    <a:pos x="12" y="15"/>
                  </a:cxn>
                  <a:cxn ang="0">
                    <a:pos x="22" y="18"/>
                  </a:cxn>
                  <a:cxn ang="0">
                    <a:pos x="28" y="16"/>
                  </a:cxn>
                  <a:cxn ang="0">
                    <a:pos x="29" y="4"/>
                  </a:cxn>
                  <a:cxn ang="0">
                    <a:pos x="20" y="0"/>
                  </a:cxn>
                  <a:cxn ang="0">
                    <a:pos x="19" y="15"/>
                  </a:cxn>
                </a:cxnLst>
                <a:rect l="0" t="0" r="r" b="b"/>
                <a:pathLst>
                  <a:path w="30" h="21">
                    <a:moveTo>
                      <a:pt x="0" y="18"/>
                    </a:moveTo>
                    <a:cubicBezTo>
                      <a:pt x="4" y="18"/>
                      <a:pt x="8" y="16"/>
                      <a:pt x="12" y="15"/>
                    </a:cubicBezTo>
                    <a:cubicBezTo>
                      <a:pt x="16" y="15"/>
                      <a:pt x="19" y="17"/>
                      <a:pt x="22" y="18"/>
                    </a:cubicBezTo>
                    <a:cubicBezTo>
                      <a:pt x="27" y="19"/>
                      <a:pt x="25" y="21"/>
                      <a:pt x="28" y="16"/>
                    </a:cubicBezTo>
                    <a:cubicBezTo>
                      <a:pt x="29" y="13"/>
                      <a:pt x="30" y="7"/>
                      <a:pt x="29" y="4"/>
                    </a:cubicBezTo>
                    <a:cubicBezTo>
                      <a:pt x="26" y="5"/>
                      <a:pt x="21" y="5"/>
                      <a:pt x="20" y="0"/>
                    </a:cubicBezTo>
                    <a:cubicBezTo>
                      <a:pt x="21" y="6"/>
                      <a:pt x="27" y="10"/>
                      <a:pt x="19" y="15"/>
                    </a:cubicBezTo>
                  </a:path>
                </a:pathLst>
              </a:custGeom>
              <a:solidFill>
                <a:srgbClr val="DDBF6C"/>
              </a:solidFill>
              <a:ln w="9525">
                <a:noFill/>
                <a:round/>
                <a:headEnd/>
                <a:tailEnd/>
              </a:ln>
            </p:spPr>
            <p:txBody>
              <a:bodyPr/>
              <a:lstStyle/>
              <a:p>
                <a:endParaRPr lang="zh-CN" altLang="en-US"/>
              </a:p>
            </p:txBody>
          </p:sp>
          <p:sp>
            <p:nvSpPr>
              <p:cNvPr id="270" name="Freeform 337"/>
              <p:cNvSpPr>
                <a:spLocks/>
              </p:cNvSpPr>
              <p:nvPr/>
            </p:nvSpPr>
            <p:spPr bwMode="auto">
              <a:xfrm>
                <a:off x="4531" y="2667"/>
                <a:ext cx="48" cy="48"/>
              </a:xfrm>
              <a:custGeom>
                <a:avLst/>
                <a:gdLst/>
                <a:ahLst/>
                <a:cxnLst>
                  <a:cxn ang="0">
                    <a:pos x="0" y="24"/>
                  </a:cxn>
                  <a:cxn ang="0">
                    <a:pos x="12" y="14"/>
                  </a:cxn>
                  <a:cxn ang="0">
                    <a:pos x="24" y="15"/>
                  </a:cxn>
                  <a:cxn ang="0">
                    <a:pos x="10" y="0"/>
                  </a:cxn>
                  <a:cxn ang="0">
                    <a:pos x="10" y="13"/>
                  </a:cxn>
                </a:cxnLst>
                <a:rect l="0" t="0" r="r" b="b"/>
                <a:pathLst>
                  <a:path w="24" h="24">
                    <a:moveTo>
                      <a:pt x="0" y="24"/>
                    </a:moveTo>
                    <a:cubicBezTo>
                      <a:pt x="3" y="19"/>
                      <a:pt x="5" y="14"/>
                      <a:pt x="12" y="14"/>
                    </a:cubicBezTo>
                    <a:cubicBezTo>
                      <a:pt x="16" y="14"/>
                      <a:pt x="20" y="17"/>
                      <a:pt x="24" y="15"/>
                    </a:cubicBezTo>
                    <a:cubicBezTo>
                      <a:pt x="19" y="12"/>
                      <a:pt x="11" y="6"/>
                      <a:pt x="10" y="0"/>
                    </a:cubicBezTo>
                    <a:cubicBezTo>
                      <a:pt x="11" y="4"/>
                      <a:pt x="16" y="11"/>
                      <a:pt x="10" y="13"/>
                    </a:cubicBezTo>
                  </a:path>
                </a:pathLst>
              </a:custGeom>
              <a:solidFill>
                <a:srgbClr val="DDBF6C"/>
              </a:solidFill>
              <a:ln w="9525">
                <a:noFill/>
                <a:round/>
                <a:headEnd/>
                <a:tailEnd/>
              </a:ln>
            </p:spPr>
            <p:txBody>
              <a:bodyPr/>
              <a:lstStyle/>
              <a:p>
                <a:endParaRPr lang="zh-CN" altLang="en-US"/>
              </a:p>
            </p:txBody>
          </p:sp>
          <p:sp>
            <p:nvSpPr>
              <p:cNvPr id="271" name="Freeform 338"/>
              <p:cNvSpPr>
                <a:spLocks/>
              </p:cNvSpPr>
              <p:nvPr/>
            </p:nvSpPr>
            <p:spPr bwMode="auto">
              <a:xfrm>
                <a:off x="4414" y="2996"/>
                <a:ext cx="68" cy="26"/>
              </a:xfrm>
              <a:custGeom>
                <a:avLst/>
                <a:gdLst/>
                <a:ahLst/>
                <a:cxnLst>
                  <a:cxn ang="0">
                    <a:pos x="0" y="7"/>
                  </a:cxn>
                  <a:cxn ang="0">
                    <a:pos x="7" y="12"/>
                  </a:cxn>
                  <a:cxn ang="0">
                    <a:pos x="17" y="11"/>
                  </a:cxn>
                  <a:cxn ang="0">
                    <a:pos x="24" y="5"/>
                  </a:cxn>
                  <a:cxn ang="0">
                    <a:pos x="34" y="0"/>
                  </a:cxn>
                  <a:cxn ang="0">
                    <a:pos x="20" y="3"/>
                  </a:cxn>
                  <a:cxn ang="0">
                    <a:pos x="3" y="7"/>
                  </a:cxn>
                </a:cxnLst>
                <a:rect l="0" t="0" r="r" b="b"/>
                <a:pathLst>
                  <a:path w="34" h="13">
                    <a:moveTo>
                      <a:pt x="0" y="7"/>
                    </a:moveTo>
                    <a:cubicBezTo>
                      <a:pt x="3" y="8"/>
                      <a:pt x="4" y="12"/>
                      <a:pt x="7" y="12"/>
                    </a:cubicBezTo>
                    <a:cubicBezTo>
                      <a:pt x="9" y="13"/>
                      <a:pt x="15" y="12"/>
                      <a:pt x="17" y="11"/>
                    </a:cubicBezTo>
                    <a:cubicBezTo>
                      <a:pt x="20" y="10"/>
                      <a:pt x="22" y="7"/>
                      <a:pt x="24" y="5"/>
                    </a:cubicBezTo>
                    <a:cubicBezTo>
                      <a:pt x="27" y="3"/>
                      <a:pt x="31" y="2"/>
                      <a:pt x="34" y="0"/>
                    </a:cubicBezTo>
                    <a:cubicBezTo>
                      <a:pt x="29" y="0"/>
                      <a:pt x="25" y="1"/>
                      <a:pt x="20" y="3"/>
                    </a:cubicBezTo>
                    <a:cubicBezTo>
                      <a:pt x="14" y="6"/>
                      <a:pt x="10" y="9"/>
                      <a:pt x="3" y="7"/>
                    </a:cubicBezTo>
                  </a:path>
                </a:pathLst>
              </a:custGeom>
              <a:solidFill>
                <a:srgbClr val="DDBF6C"/>
              </a:solidFill>
              <a:ln w="9525">
                <a:noFill/>
                <a:round/>
                <a:headEnd/>
                <a:tailEnd/>
              </a:ln>
            </p:spPr>
            <p:txBody>
              <a:bodyPr/>
              <a:lstStyle/>
              <a:p>
                <a:endParaRPr lang="zh-CN" altLang="en-US"/>
              </a:p>
            </p:txBody>
          </p:sp>
          <p:sp>
            <p:nvSpPr>
              <p:cNvPr id="272" name="Freeform 339"/>
              <p:cNvSpPr>
                <a:spLocks/>
              </p:cNvSpPr>
              <p:nvPr/>
            </p:nvSpPr>
            <p:spPr bwMode="auto">
              <a:xfrm>
                <a:off x="4539" y="2974"/>
                <a:ext cx="42" cy="28"/>
              </a:xfrm>
              <a:custGeom>
                <a:avLst/>
                <a:gdLst/>
                <a:ahLst/>
                <a:cxnLst>
                  <a:cxn ang="0">
                    <a:pos x="0" y="0"/>
                  </a:cxn>
                  <a:cxn ang="0">
                    <a:pos x="21" y="2"/>
                  </a:cxn>
                  <a:cxn ang="0">
                    <a:pos x="21" y="14"/>
                  </a:cxn>
                  <a:cxn ang="0">
                    <a:pos x="1" y="4"/>
                  </a:cxn>
                </a:cxnLst>
                <a:rect l="0" t="0" r="r" b="b"/>
                <a:pathLst>
                  <a:path w="21" h="14">
                    <a:moveTo>
                      <a:pt x="0" y="0"/>
                    </a:moveTo>
                    <a:cubicBezTo>
                      <a:pt x="6" y="5"/>
                      <a:pt x="14" y="1"/>
                      <a:pt x="21" y="2"/>
                    </a:cubicBezTo>
                    <a:cubicBezTo>
                      <a:pt x="21" y="6"/>
                      <a:pt x="21" y="10"/>
                      <a:pt x="21" y="14"/>
                    </a:cubicBezTo>
                    <a:cubicBezTo>
                      <a:pt x="16" y="6"/>
                      <a:pt x="9" y="6"/>
                      <a:pt x="1" y="4"/>
                    </a:cubicBezTo>
                  </a:path>
                </a:pathLst>
              </a:custGeom>
              <a:solidFill>
                <a:srgbClr val="DDBF6C"/>
              </a:solidFill>
              <a:ln w="9525">
                <a:noFill/>
                <a:round/>
                <a:headEnd/>
                <a:tailEnd/>
              </a:ln>
            </p:spPr>
            <p:txBody>
              <a:bodyPr/>
              <a:lstStyle/>
              <a:p>
                <a:endParaRPr lang="zh-CN" altLang="en-US"/>
              </a:p>
            </p:txBody>
          </p:sp>
          <p:sp>
            <p:nvSpPr>
              <p:cNvPr id="273" name="Freeform 340"/>
              <p:cNvSpPr>
                <a:spLocks/>
              </p:cNvSpPr>
              <p:nvPr/>
            </p:nvSpPr>
            <p:spPr bwMode="auto">
              <a:xfrm>
                <a:off x="4547" y="2845"/>
                <a:ext cx="34" cy="32"/>
              </a:xfrm>
              <a:custGeom>
                <a:avLst/>
                <a:gdLst/>
                <a:ahLst/>
                <a:cxnLst>
                  <a:cxn ang="0">
                    <a:pos x="9" y="0"/>
                  </a:cxn>
                  <a:cxn ang="0">
                    <a:pos x="15" y="16"/>
                  </a:cxn>
                  <a:cxn ang="0">
                    <a:pos x="0" y="13"/>
                  </a:cxn>
                  <a:cxn ang="0">
                    <a:pos x="9" y="0"/>
                  </a:cxn>
                </a:cxnLst>
                <a:rect l="0" t="0" r="r" b="b"/>
                <a:pathLst>
                  <a:path w="17" h="16">
                    <a:moveTo>
                      <a:pt x="9" y="0"/>
                    </a:moveTo>
                    <a:cubicBezTo>
                      <a:pt x="10" y="5"/>
                      <a:pt x="17" y="11"/>
                      <a:pt x="15" y="16"/>
                    </a:cubicBezTo>
                    <a:cubicBezTo>
                      <a:pt x="11" y="13"/>
                      <a:pt x="5" y="13"/>
                      <a:pt x="0" y="13"/>
                    </a:cubicBezTo>
                    <a:cubicBezTo>
                      <a:pt x="7" y="12"/>
                      <a:pt x="10" y="6"/>
                      <a:pt x="9" y="0"/>
                    </a:cubicBezTo>
                  </a:path>
                </a:pathLst>
              </a:custGeom>
              <a:solidFill>
                <a:srgbClr val="DDBF6C"/>
              </a:solidFill>
              <a:ln w="9525">
                <a:noFill/>
                <a:round/>
                <a:headEnd/>
                <a:tailEnd/>
              </a:ln>
            </p:spPr>
            <p:txBody>
              <a:bodyPr/>
              <a:lstStyle/>
              <a:p>
                <a:endParaRPr lang="zh-CN" altLang="en-US"/>
              </a:p>
            </p:txBody>
          </p:sp>
          <p:sp>
            <p:nvSpPr>
              <p:cNvPr id="274" name="Freeform 341"/>
              <p:cNvSpPr>
                <a:spLocks/>
              </p:cNvSpPr>
              <p:nvPr/>
            </p:nvSpPr>
            <p:spPr bwMode="auto">
              <a:xfrm>
                <a:off x="4394" y="2841"/>
                <a:ext cx="58" cy="54"/>
              </a:xfrm>
              <a:custGeom>
                <a:avLst/>
                <a:gdLst/>
                <a:ahLst/>
                <a:cxnLst>
                  <a:cxn ang="0">
                    <a:pos x="0" y="8"/>
                  </a:cxn>
                  <a:cxn ang="0">
                    <a:pos x="15" y="18"/>
                  </a:cxn>
                  <a:cxn ang="0">
                    <a:pos x="29" y="0"/>
                  </a:cxn>
                  <a:cxn ang="0">
                    <a:pos x="17" y="8"/>
                  </a:cxn>
                  <a:cxn ang="0">
                    <a:pos x="0" y="9"/>
                  </a:cxn>
                </a:cxnLst>
                <a:rect l="0" t="0" r="r" b="b"/>
                <a:pathLst>
                  <a:path w="29" h="27">
                    <a:moveTo>
                      <a:pt x="0" y="8"/>
                    </a:moveTo>
                    <a:cubicBezTo>
                      <a:pt x="4" y="12"/>
                      <a:pt x="9" y="27"/>
                      <a:pt x="15" y="18"/>
                    </a:cubicBezTo>
                    <a:cubicBezTo>
                      <a:pt x="20" y="12"/>
                      <a:pt x="18" y="1"/>
                      <a:pt x="29" y="0"/>
                    </a:cubicBezTo>
                    <a:cubicBezTo>
                      <a:pt x="21" y="0"/>
                      <a:pt x="21" y="3"/>
                      <a:pt x="17" y="8"/>
                    </a:cubicBezTo>
                    <a:cubicBezTo>
                      <a:pt x="11" y="14"/>
                      <a:pt x="5" y="16"/>
                      <a:pt x="0" y="9"/>
                    </a:cubicBezTo>
                  </a:path>
                </a:pathLst>
              </a:custGeom>
              <a:solidFill>
                <a:srgbClr val="DDBF6C"/>
              </a:solidFill>
              <a:ln w="9525">
                <a:noFill/>
                <a:round/>
                <a:headEnd/>
                <a:tailEnd/>
              </a:ln>
            </p:spPr>
            <p:txBody>
              <a:bodyPr/>
              <a:lstStyle/>
              <a:p>
                <a:endParaRPr lang="zh-CN" altLang="en-US"/>
              </a:p>
            </p:txBody>
          </p:sp>
          <p:sp>
            <p:nvSpPr>
              <p:cNvPr id="275" name="Freeform 342"/>
              <p:cNvSpPr>
                <a:spLocks/>
              </p:cNvSpPr>
              <p:nvPr/>
            </p:nvSpPr>
            <p:spPr bwMode="auto">
              <a:xfrm>
                <a:off x="4537" y="3008"/>
                <a:ext cx="48" cy="50"/>
              </a:xfrm>
              <a:custGeom>
                <a:avLst/>
                <a:gdLst/>
                <a:ahLst/>
                <a:cxnLst>
                  <a:cxn ang="0">
                    <a:pos x="14" y="0"/>
                  </a:cxn>
                  <a:cxn ang="0">
                    <a:pos x="20" y="5"/>
                  </a:cxn>
                  <a:cxn ang="0">
                    <a:pos x="23" y="12"/>
                  </a:cxn>
                  <a:cxn ang="0">
                    <a:pos x="19" y="25"/>
                  </a:cxn>
                  <a:cxn ang="0">
                    <a:pos x="0" y="20"/>
                  </a:cxn>
                  <a:cxn ang="0">
                    <a:pos x="14" y="17"/>
                  </a:cxn>
                  <a:cxn ang="0">
                    <a:pos x="16" y="4"/>
                  </a:cxn>
                </a:cxnLst>
                <a:rect l="0" t="0" r="r" b="b"/>
                <a:pathLst>
                  <a:path w="24" h="25">
                    <a:moveTo>
                      <a:pt x="14" y="0"/>
                    </a:moveTo>
                    <a:cubicBezTo>
                      <a:pt x="15" y="3"/>
                      <a:pt x="18" y="3"/>
                      <a:pt x="20" y="5"/>
                    </a:cubicBezTo>
                    <a:cubicBezTo>
                      <a:pt x="22" y="7"/>
                      <a:pt x="22" y="10"/>
                      <a:pt x="23" y="12"/>
                    </a:cubicBezTo>
                    <a:cubicBezTo>
                      <a:pt x="24" y="18"/>
                      <a:pt x="22" y="19"/>
                      <a:pt x="19" y="25"/>
                    </a:cubicBezTo>
                    <a:cubicBezTo>
                      <a:pt x="13" y="21"/>
                      <a:pt x="7" y="14"/>
                      <a:pt x="0" y="20"/>
                    </a:cubicBezTo>
                    <a:cubicBezTo>
                      <a:pt x="4" y="18"/>
                      <a:pt x="10" y="19"/>
                      <a:pt x="14" y="17"/>
                    </a:cubicBezTo>
                    <a:cubicBezTo>
                      <a:pt x="20" y="14"/>
                      <a:pt x="16" y="9"/>
                      <a:pt x="16" y="4"/>
                    </a:cubicBezTo>
                  </a:path>
                </a:pathLst>
              </a:custGeom>
              <a:solidFill>
                <a:srgbClr val="DDBF6C"/>
              </a:solidFill>
              <a:ln w="9525">
                <a:noFill/>
                <a:round/>
                <a:headEnd/>
                <a:tailEnd/>
              </a:ln>
            </p:spPr>
            <p:txBody>
              <a:bodyPr/>
              <a:lstStyle/>
              <a:p>
                <a:endParaRPr lang="zh-CN" altLang="en-US"/>
              </a:p>
            </p:txBody>
          </p:sp>
          <p:sp>
            <p:nvSpPr>
              <p:cNvPr id="276" name="Freeform 343"/>
              <p:cNvSpPr>
                <a:spLocks/>
              </p:cNvSpPr>
              <p:nvPr/>
            </p:nvSpPr>
            <p:spPr bwMode="auto">
              <a:xfrm>
                <a:off x="4478" y="3062"/>
                <a:ext cx="61" cy="72"/>
              </a:xfrm>
              <a:custGeom>
                <a:avLst/>
                <a:gdLst/>
                <a:ahLst/>
                <a:cxnLst>
                  <a:cxn ang="0">
                    <a:pos x="22" y="6"/>
                  </a:cxn>
                  <a:cxn ang="0">
                    <a:pos x="30" y="36"/>
                  </a:cxn>
                  <a:cxn ang="0">
                    <a:pos x="15" y="30"/>
                  </a:cxn>
                  <a:cxn ang="0">
                    <a:pos x="0" y="36"/>
                  </a:cxn>
                  <a:cxn ang="0">
                    <a:pos x="7" y="29"/>
                  </a:cxn>
                  <a:cxn ang="0">
                    <a:pos x="19" y="26"/>
                  </a:cxn>
                  <a:cxn ang="0">
                    <a:pos x="18" y="14"/>
                  </a:cxn>
                  <a:cxn ang="0">
                    <a:pos x="23" y="0"/>
                  </a:cxn>
                </a:cxnLst>
                <a:rect l="0" t="0" r="r" b="b"/>
                <a:pathLst>
                  <a:path w="30" h="36">
                    <a:moveTo>
                      <a:pt x="22" y="6"/>
                    </a:moveTo>
                    <a:cubicBezTo>
                      <a:pt x="16" y="16"/>
                      <a:pt x="26" y="28"/>
                      <a:pt x="30" y="36"/>
                    </a:cubicBezTo>
                    <a:cubicBezTo>
                      <a:pt x="26" y="34"/>
                      <a:pt x="20" y="30"/>
                      <a:pt x="15" y="30"/>
                    </a:cubicBezTo>
                    <a:cubicBezTo>
                      <a:pt x="10" y="30"/>
                      <a:pt x="4" y="34"/>
                      <a:pt x="0" y="36"/>
                    </a:cubicBezTo>
                    <a:cubicBezTo>
                      <a:pt x="3" y="34"/>
                      <a:pt x="4" y="30"/>
                      <a:pt x="7" y="29"/>
                    </a:cubicBezTo>
                    <a:cubicBezTo>
                      <a:pt x="11" y="28"/>
                      <a:pt x="16" y="31"/>
                      <a:pt x="19" y="26"/>
                    </a:cubicBezTo>
                    <a:cubicBezTo>
                      <a:pt x="22" y="22"/>
                      <a:pt x="18" y="18"/>
                      <a:pt x="18" y="14"/>
                    </a:cubicBezTo>
                    <a:cubicBezTo>
                      <a:pt x="18" y="8"/>
                      <a:pt x="22" y="6"/>
                      <a:pt x="23" y="0"/>
                    </a:cubicBezTo>
                  </a:path>
                </a:pathLst>
              </a:custGeom>
              <a:solidFill>
                <a:srgbClr val="DDBF6C"/>
              </a:solidFill>
              <a:ln w="9525">
                <a:noFill/>
                <a:round/>
                <a:headEnd/>
                <a:tailEnd/>
              </a:ln>
            </p:spPr>
            <p:txBody>
              <a:bodyPr/>
              <a:lstStyle/>
              <a:p>
                <a:endParaRPr lang="zh-CN" altLang="en-US"/>
              </a:p>
            </p:txBody>
          </p:sp>
          <p:sp>
            <p:nvSpPr>
              <p:cNvPr id="277" name="Freeform 344"/>
              <p:cNvSpPr>
                <a:spLocks/>
              </p:cNvSpPr>
              <p:nvPr/>
            </p:nvSpPr>
            <p:spPr bwMode="auto">
              <a:xfrm>
                <a:off x="4410" y="3150"/>
                <a:ext cx="50" cy="42"/>
              </a:xfrm>
              <a:custGeom>
                <a:avLst/>
                <a:gdLst/>
                <a:ahLst/>
                <a:cxnLst>
                  <a:cxn ang="0">
                    <a:pos x="4" y="21"/>
                  </a:cxn>
                  <a:cxn ang="0">
                    <a:pos x="16" y="10"/>
                  </a:cxn>
                  <a:cxn ang="0">
                    <a:pos x="22" y="9"/>
                  </a:cxn>
                  <a:cxn ang="0">
                    <a:pos x="25" y="0"/>
                  </a:cxn>
                  <a:cxn ang="0">
                    <a:pos x="10" y="8"/>
                  </a:cxn>
                  <a:cxn ang="0">
                    <a:pos x="4" y="8"/>
                  </a:cxn>
                  <a:cxn ang="0">
                    <a:pos x="0" y="18"/>
                  </a:cxn>
                </a:cxnLst>
                <a:rect l="0" t="0" r="r" b="b"/>
                <a:pathLst>
                  <a:path w="25" h="21">
                    <a:moveTo>
                      <a:pt x="4" y="21"/>
                    </a:moveTo>
                    <a:cubicBezTo>
                      <a:pt x="1" y="15"/>
                      <a:pt x="11" y="10"/>
                      <a:pt x="16" y="10"/>
                    </a:cubicBezTo>
                    <a:cubicBezTo>
                      <a:pt x="19" y="9"/>
                      <a:pt x="20" y="12"/>
                      <a:pt x="22" y="9"/>
                    </a:cubicBezTo>
                    <a:cubicBezTo>
                      <a:pt x="24" y="8"/>
                      <a:pt x="24" y="2"/>
                      <a:pt x="25" y="0"/>
                    </a:cubicBezTo>
                    <a:cubicBezTo>
                      <a:pt x="23" y="6"/>
                      <a:pt x="16" y="8"/>
                      <a:pt x="10" y="8"/>
                    </a:cubicBezTo>
                    <a:cubicBezTo>
                      <a:pt x="8" y="8"/>
                      <a:pt x="5" y="7"/>
                      <a:pt x="4" y="8"/>
                    </a:cubicBezTo>
                    <a:cubicBezTo>
                      <a:pt x="1" y="9"/>
                      <a:pt x="1" y="15"/>
                      <a:pt x="0" y="18"/>
                    </a:cubicBezTo>
                  </a:path>
                </a:pathLst>
              </a:custGeom>
              <a:solidFill>
                <a:srgbClr val="DDBF6C"/>
              </a:solidFill>
              <a:ln w="9525">
                <a:noFill/>
                <a:round/>
                <a:headEnd/>
                <a:tailEnd/>
              </a:ln>
            </p:spPr>
            <p:txBody>
              <a:bodyPr/>
              <a:lstStyle/>
              <a:p>
                <a:endParaRPr lang="zh-CN" altLang="en-US"/>
              </a:p>
            </p:txBody>
          </p:sp>
          <p:sp>
            <p:nvSpPr>
              <p:cNvPr id="278" name="Freeform 345"/>
              <p:cNvSpPr>
                <a:spLocks/>
              </p:cNvSpPr>
              <p:nvPr/>
            </p:nvSpPr>
            <p:spPr bwMode="auto">
              <a:xfrm>
                <a:off x="4660" y="3288"/>
                <a:ext cx="101" cy="66"/>
              </a:xfrm>
              <a:custGeom>
                <a:avLst/>
                <a:gdLst/>
                <a:ahLst/>
                <a:cxnLst>
                  <a:cxn ang="0">
                    <a:pos x="0" y="12"/>
                  </a:cxn>
                  <a:cxn ang="0">
                    <a:pos x="11" y="28"/>
                  </a:cxn>
                  <a:cxn ang="0">
                    <a:pos x="22" y="21"/>
                  </a:cxn>
                  <a:cxn ang="0">
                    <a:pos x="48" y="0"/>
                  </a:cxn>
                  <a:cxn ang="0">
                    <a:pos x="35" y="11"/>
                  </a:cxn>
                  <a:cxn ang="0">
                    <a:pos x="21" y="11"/>
                  </a:cxn>
                  <a:cxn ang="0">
                    <a:pos x="15" y="16"/>
                  </a:cxn>
                  <a:cxn ang="0">
                    <a:pos x="5" y="20"/>
                  </a:cxn>
                </a:cxnLst>
                <a:rect l="0" t="0" r="r" b="b"/>
                <a:pathLst>
                  <a:path w="50" h="33">
                    <a:moveTo>
                      <a:pt x="0" y="12"/>
                    </a:moveTo>
                    <a:cubicBezTo>
                      <a:pt x="4" y="16"/>
                      <a:pt x="6" y="24"/>
                      <a:pt x="11" y="28"/>
                    </a:cubicBezTo>
                    <a:cubicBezTo>
                      <a:pt x="17" y="33"/>
                      <a:pt x="18" y="26"/>
                      <a:pt x="22" y="21"/>
                    </a:cubicBezTo>
                    <a:cubicBezTo>
                      <a:pt x="28" y="14"/>
                      <a:pt x="50" y="15"/>
                      <a:pt x="48" y="0"/>
                    </a:cubicBezTo>
                    <a:cubicBezTo>
                      <a:pt x="43" y="3"/>
                      <a:pt x="40" y="8"/>
                      <a:pt x="35" y="11"/>
                    </a:cubicBezTo>
                    <a:cubicBezTo>
                      <a:pt x="30" y="12"/>
                      <a:pt x="26" y="12"/>
                      <a:pt x="21" y="11"/>
                    </a:cubicBezTo>
                    <a:cubicBezTo>
                      <a:pt x="14" y="11"/>
                      <a:pt x="17" y="10"/>
                      <a:pt x="15" y="16"/>
                    </a:cubicBezTo>
                    <a:cubicBezTo>
                      <a:pt x="13" y="23"/>
                      <a:pt x="10" y="25"/>
                      <a:pt x="5" y="20"/>
                    </a:cubicBezTo>
                  </a:path>
                </a:pathLst>
              </a:custGeom>
              <a:solidFill>
                <a:srgbClr val="DDBF6C"/>
              </a:solidFill>
              <a:ln w="9525">
                <a:noFill/>
                <a:round/>
                <a:headEnd/>
                <a:tailEnd/>
              </a:ln>
            </p:spPr>
            <p:txBody>
              <a:bodyPr/>
              <a:lstStyle/>
              <a:p>
                <a:endParaRPr lang="zh-CN" altLang="en-US"/>
              </a:p>
            </p:txBody>
          </p:sp>
          <p:sp>
            <p:nvSpPr>
              <p:cNvPr id="279" name="Freeform 346"/>
              <p:cNvSpPr>
                <a:spLocks/>
              </p:cNvSpPr>
              <p:nvPr/>
            </p:nvSpPr>
            <p:spPr bwMode="auto">
              <a:xfrm>
                <a:off x="4739" y="3134"/>
                <a:ext cx="68" cy="84"/>
              </a:xfrm>
              <a:custGeom>
                <a:avLst/>
                <a:gdLst/>
                <a:ahLst/>
                <a:cxnLst>
                  <a:cxn ang="0">
                    <a:pos x="34" y="0"/>
                  </a:cxn>
                  <a:cxn ang="0">
                    <a:pos x="27" y="34"/>
                  </a:cxn>
                  <a:cxn ang="0">
                    <a:pos x="18" y="39"/>
                  </a:cxn>
                  <a:cxn ang="0">
                    <a:pos x="0" y="29"/>
                  </a:cxn>
                  <a:cxn ang="0">
                    <a:pos x="23" y="31"/>
                  </a:cxn>
                  <a:cxn ang="0">
                    <a:pos x="23" y="16"/>
                  </a:cxn>
                  <a:cxn ang="0">
                    <a:pos x="29" y="2"/>
                  </a:cxn>
                </a:cxnLst>
                <a:rect l="0" t="0" r="r" b="b"/>
                <a:pathLst>
                  <a:path w="34" h="42">
                    <a:moveTo>
                      <a:pt x="34" y="0"/>
                    </a:moveTo>
                    <a:cubicBezTo>
                      <a:pt x="26" y="10"/>
                      <a:pt x="29" y="22"/>
                      <a:pt x="27" y="34"/>
                    </a:cubicBezTo>
                    <a:cubicBezTo>
                      <a:pt x="27" y="42"/>
                      <a:pt x="24" y="41"/>
                      <a:pt x="18" y="39"/>
                    </a:cubicBezTo>
                    <a:cubicBezTo>
                      <a:pt x="11" y="36"/>
                      <a:pt x="6" y="34"/>
                      <a:pt x="0" y="29"/>
                    </a:cubicBezTo>
                    <a:cubicBezTo>
                      <a:pt x="5" y="34"/>
                      <a:pt x="18" y="39"/>
                      <a:pt x="23" y="31"/>
                    </a:cubicBezTo>
                    <a:cubicBezTo>
                      <a:pt x="26" y="27"/>
                      <a:pt x="23" y="21"/>
                      <a:pt x="23" y="16"/>
                    </a:cubicBezTo>
                    <a:cubicBezTo>
                      <a:pt x="23" y="10"/>
                      <a:pt x="24" y="6"/>
                      <a:pt x="29" y="2"/>
                    </a:cubicBezTo>
                  </a:path>
                </a:pathLst>
              </a:custGeom>
              <a:solidFill>
                <a:srgbClr val="DDBF6C"/>
              </a:solidFill>
              <a:ln w="9525">
                <a:noFill/>
                <a:round/>
                <a:headEnd/>
                <a:tailEnd/>
              </a:ln>
            </p:spPr>
            <p:txBody>
              <a:bodyPr/>
              <a:lstStyle/>
              <a:p>
                <a:endParaRPr lang="zh-CN" altLang="en-US"/>
              </a:p>
            </p:txBody>
          </p:sp>
          <p:sp>
            <p:nvSpPr>
              <p:cNvPr id="280" name="Freeform 347"/>
              <p:cNvSpPr>
                <a:spLocks/>
              </p:cNvSpPr>
              <p:nvPr/>
            </p:nvSpPr>
            <p:spPr bwMode="auto">
              <a:xfrm>
                <a:off x="4775" y="2943"/>
                <a:ext cx="63" cy="89"/>
              </a:xfrm>
              <a:custGeom>
                <a:avLst/>
                <a:gdLst/>
                <a:ahLst/>
                <a:cxnLst>
                  <a:cxn ang="0">
                    <a:pos x="27" y="1"/>
                  </a:cxn>
                  <a:cxn ang="0">
                    <a:pos x="29" y="32"/>
                  </a:cxn>
                  <a:cxn ang="0">
                    <a:pos x="0" y="41"/>
                  </a:cxn>
                  <a:cxn ang="0">
                    <a:pos x="25" y="29"/>
                  </a:cxn>
                  <a:cxn ang="0">
                    <a:pos x="21" y="14"/>
                  </a:cxn>
                  <a:cxn ang="0">
                    <a:pos x="27" y="0"/>
                  </a:cxn>
                </a:cxnLst>
                <a:rect l="0" t="0" r="r" b="b"/>
                <a:pathLst>
                  <a:path w="31" h="44">
                    <a:moveTo>
                      <a:pt x="27" y="1"/>
                    </a:moveTo>
                    <a:cubicBezTo>
                      <a:pt x="22" y="11"/>
                      <a:pt x="31" y="21"/>
                      <a:pt x="29" y="32"/>
                    </a:cubicBezTo>
                    <a:cubicBezTo>
                      <a:pt x="27" y="43"/>
                      <a:pt x="8" y="44"/>
                      <a:pt x="0" y="41"/>
                    </a:cubicBezTo>
                    <a:cubicBezTo>
                      <a:pt x="8" y="42"/>
                      <a:pt x="28" y="42"/>
                      <a:pt x="25" y="29"/>
                    </a:cubicBezTo>
                    <a:cubicBezTo>
                      <a:pt x="24" y="24"/>
                      <a:pt x="20" y="19"/>
                      <a:pt x="21" y="14"/>
                    </a:cubicBezTo>
                    <a:cubicBezTo>
                      <a:pt x="21" y="8"/>
                      <a:pt x="26" y="6"/>
                      <a:pt x="27" y="0"/>
                    </a:cubicBezTo>
                  </a:path>
                </a:pathLst>
              </a:custGeom>
              <a:solidFill>
                <a:srgbClr val="DDBF6C"/>
              </a:solidFill>
              <a:ln w="9525">
                <a:noFill/>
                <a:round/>
                <a:headEnd/>
                <a:tailEnd/>
              </a:ln>
            </p:spPr>
            <p:txBody>
              <a:bodyPr/>
              <a:lstStyle/>
              <a:p>
                <a:endParaRPr lang="zh-CN" altLang="en-US"/>
              </a:p>
            </p:txBody>
          </p:sp>
          <p:sp>
            <p:nvSpPr>
              <p:cNvPr id="281" name="Freeform 348"/>
              <p:cNvSpPr>
                <a:spLocks/>
              </p:cNvSpPr>
              <p:nvPr/>
            </p:nvSpPr>
            <p:spPr bwMode="auto">
              <a:xfrm>
                <a:off x="4779" y="2749"/>
                <a:ext cx="57" cy="90"/>
              </a:xfrm>
              <a:custGeom>
                <a:avLst/>
                <a:gdLst/>
                <a:ahLst/>
                <a:cxnLst>
                  <a:cxn ang="0">
                    <a:pos x="23" y="6"/>
                  </a:cxn>
                  <a:cxn ang="0">
                    <a:pos x="25" y="35"/>
                  </a:cxn>
                  <a:cxn ang="0">
                    <a:pos x="0" y="42"/>
                  </a:cxn>
                  <a:cxn ang="0">
                    <a:pos x="19" y="31"/>
                  </a:cxn>
                  <a:cxn ang="0">
                    <a:pos x="18" y="16"/>
                  </a:cxn>
                  <a:cxn ang="0">
                    <a:pos x="22" y="0"/>
                  </a:cxn>
                </a:cxnLst>
                <a:rect l="0" t="0" r="r" b="b"/>
                <a:pathLst>
                  <a:path w="28" h="45">
                    <a:moveTo>
                      <a:pt x="23" y="6"/>
                    </a:moveTo>
                    <a:cubicBezTo>
                      <a:pt x="21" y="15"/>
                      <a:pt x="28" y="26"/>
                      <a:pt x="25" y="35"/>
                    </a:cubicBezTo>
                    <a:cubicBezTo>
                      <a:pt x="22" y="45"/>
                      <a:pt x="8" y="42"/>
                      <a:pt x="0" y="42"/>
                    </a:cubicBezTo>
                    <a:cubicBezTo>
                      <a:pt x="9" y="42"/>
                      <a:pt x="19" y="41"/>
                      <a:pt x="19" y="31"/>
                    </a:cubicBezTo>
                    <a:cubicBezTo>
                      <a:pt x="19" y="26"/>
                      <a:pt x="17" y="21"/>
                      <a:pt x="18" y="16"/>
                    </a:cubicBezTo>
                    <a:cubicBezTo>
                      <a:pt x="19" y="10"/>
                      <a:pt x="24" y="6"/>
                      <a:pt x="22" y="0"/>
                    </a:cubicBezTo>
                  </a:path>
                </a:pathLst>
              </a:custGeom>
              <a:solidFill>
                <a:srgbClr val="DDBF6C"/>
              </a:solidFill>
              <a:ln w="9525">
                <a:noFill/>
                <a:round/>
                <a:headEnd/>
                <a:tailEnd/>
              </a:ln>
            </p:spPr>
            <p:txBody>
              <a:bodyPr/>
              <a:lstStyle/>
              <a:p>
                <a:endParaRPr lang="zh-CN" altLang="en-US"/>
              </a:p>
            </p:txBody>
          </p:sp>
          <p:sp>
            <p:nvSpPr>
              <p:cNvPr id="282" name="Freeform 349"/>
              <p:cNvSpPr>
                <a:spLocks/>
              </p:cNvSpPr>
              <p:nvPr/>
            </p:nvSpPr>
            <p:spPr bwMode="auto">
              <a:xfrm>
                <a:off x="4436" y="3318"/>
                <a:ext cx="228" cy="239"/>
              </a:xfrm>
              <a:custGeom>
                <a:avLst/>
                <a:gdLst/>
                <a:ahLst/>
                <a:cxnLst>
                  <a:cxn ang="0">
                    <a:pos x="4" y="119"/>
                  </a:cxn>
                  <a:cxn ang="0">
                    <a:pos x="64" y="50"/>
                  </a:cxn>
                  <a:cxn ang="0">
                    <a:pos x="81" y="9"/>
                  </a:cxn>
                  <a:cxn ang="0">
                    <a:pos x="113" y="24"/>
                  </a:cxn>
                  <a:cxn ang="0">
                    <a:pos x="91" y="13"/>
                  </a:cxn>
                  <a:cxn ang="0">
                    <a:pos x="79" y="27"/>
                  </a:cxn>
                  <a:cxn ang="0">
                    <a:pos x="60" y="66"/>
                  </a:cxn>
                  <a:cxn ang="0">
                    <a:pos x="28" y="87"/>
                  </a:cxn>
                  <a:cxn ang="0">
                    <a:pos x="13" y="99"/>
                  </a:cxn>
                  <a:cxn ang="0">
                    <a:pos x="3" y="119"/>
                  </a:cxn>
                </a:cxnLst>
                <a:rect l="0" t="0" r="r" b="b"/>
                <a:pathLst>
                  <a:path w="113" h="119">
                    <a:moveTo>
                      <a:pt x="4" y="119"/>
                    </a:moveTo>
                    <a:cubicBezTo>
                      <a:pt x="0" y="81"/>
                      <a:pt x="51" y="78"/>
                      <a:pt x="64" y="50"/>
                    </a:cubicBezTo>
                    <a:cubicBezTo>
                      <a:pt x="69" y="38"/>
                      <a:pt x="71" y="18"/>
                      <a:pt x="81" y="9"/>
                    </a:cubicBezTo>
                    <a:cubicBezTo>
                      <a:pt x="93" y="0"/>
                      <a:pt x="111" y="11"/>
                      <a:pt x="113" y="24"/>
                    </a:cubicBezTo>
                    <a:cubicBezTo>
                      <a:pt x="108" y="18"/>
                      <a:pt x="100" y="13"/>
                      <a:pt x="91" y="13"/>
                    </a:cubicBezTo>
                    <a:cubicBezTo>
                      <a:pt x="83" y="14"/>
                      <a:pt x="82" y="20"/>
                      <a:pt x="79" y="27"/>
                    </a:cubicBezTo>
                    <a:cubicBezTo>
                      <a:pt x="73" y="40"/>
                      <a:pt x="69" y="54"/>
                      <a:pt x="60" y="66"/>
                    </a:cubicBezTo>
                    <a:cubicBezTo>
                      <a:pt x="51" y="76"/>
                      <a:pt x="39" y="79"/>
                      <a:pt x="28" y="87"/>
                    </a:cubicBezTo>
                    <a:cubicBezTo>
                      <a:pt x="23" y="91"/>
                      <a:pt x="17" y="95"/>
                      <a:pt x="13" y="99"/>
                    </a:cubicBezTo>
                    <a:cubicBezTo>
                      <a:pt x="7" y="106"/>
                      <a:pt x="7" y="113"/>
                      <a:pt x="3" y="119"/>
                    </a:cubicBezTo>
                  </a:path>
                </a:pathLst>
              </a:custGeom>
              <a:solidFill>
                <a:srgbClr val="DDBF6C"/>
              </a:solidFill>
              <a:ln w="9525">
                <a:noFill/>
                <a:round/>
                <a:headEnd/>
                <a:tailEnd/>
              </a:ln>
            </p:spPr>
            <p:txBody>
              <a:bodyPr/>
              <a:lstStyle/>
              <a:p>
                <a:endParaRPr lang="zh-CN" altLang="en-US"/>
              </a:p>
            </p:txBody>
          </p:sp>
          <p:sp>
            <p:nvSpPr>
              <p:cNvPr id="283" name="Freeform 350"/>
              <p:cNvSpPr>
                <a:spLocks/>
              </p:cNvSpPr>
              <p:nvPr/>
            </p:nvSpPr>
            <p:spPr bwMode="auto">
              <a:xfrm>
                <a:off x="4452" y="3256"/>
                <a:ext cx="121" cy="232"/>
              </a:xfrm>
              <a:custGeom>
                <a:avLst/>
                <a:gdLst/>
                <a:ahLst/>
                <a:cxnLst>
                  <a:cxn ang="0">
                    <a:pos x="56" y="22"/>
                  </a:cxn>
                  <a:cxn ang="0">
                    <a:pos x="54" y="51"/>
                  </a:cxn>
                  <a:cxn ang="0">
                    <a:pos x="44" y="77"/>
                  </a:cxn>
                  <a:cxn ang="0">
                    <a:pos x="0" y="116"/>
                  </a:cxn>
                  <a:cxn ang="0">
                    <a:pos x="11" y="98"/>
                  </a:cxn>
                  <a:cxn ang="0">
                    <a:pos x="25" y="88"/>
                  </a:cxn>
                  <a:cxn ang="0">
                    <a:pos x="44" y="61"/>
                  </a:cxn>
                  <a:cxn ang="0">
                    <a:pos x="51" y="29"/>
                  </a:cxn>
                  <a:cxn ang="0">
                    <a:pos x="49" y="13"/>
                  </a:cxn>
                  <a:cxn ang="0">
                    <a:pos x="43" y="0"/>
                  </a:cxn>
                  <a:cxn ang="0">
                    <a:pos x="55" y="20"/>
                  </a:cxn>
                </a:cxnLst>
                <a:rect l="0" t="0" r="r" b="b"/>
                <a:pathLst>
                  <a:path w="60" h="116">
                    <a:moveTo>
                      <a:pt x="56" y="22"/>
                    </a:moveTo>
                    <a:cubicBezTo>
                      <a:pt x="60" y="30"/>
                      <a:pt x="56" y="42"/>
                      <a:pt x="54" y="51"/>
                    </a:cubicBezTo>
                    <a:cubicBezTo>
                      <a:pt x="52" y="60"/>
                      <a:pt x="49" y="69"/>
                      <a:pt x="44" y="77"/>
                    </a:cubicBezTo>
                    <a:cubicBezTo>
                      <a:pt x="33" y="94"/>
                      <a:pt x="11" y="99"/>
                      <a:pt x="0" y="116"/>
                    </a:cubicBezTo>
                    <a:cubicBezTo>
                      <a:pt x="4" y="110"/>
                      <a:pt x="6" y="103"/>
                      <a:pt x="11" y="98"/>
                    </a:cubicBezTo>
                    <a:cubicBezTo>
                      <a:pt x="16" y="94"/>
                      <a:pt x="20" y="91"/>
                      <a:pt x="25" y="88"/>
                    </a:cubicBezTo>
                    <a:cubicBezTo>
                      <a:pt x="36" y="81"/>
                      <a:pt x="41" y="74"/>
                      <a:pt x="44" y="61"/>
                    </a:cubicBezTo>
                    <a:cubicBezTo>
                      <a:pt x="46" y="49"/>
                      <a:pt x="52" y="42"/>
                      <a:pt x="51" y="29"/>
                    </a:cubicBezTo>
                    <a:cubicBezTo>
                      <a:pt x="51" y="24"/>
                      <a:pt x="51" y="18"/>
                      <a:pt x="49" y="13"/>
                    </a:cubicBezTo>
                    <a:cubicBezTo>
                      <a:pt x="48" y="8"/>
                      <a:pt x="43" y="4"/>
                      <a:pt x="43" y="0"/>
                    </a:cubicBezTo>
                    <a:cubicBezTo>
                      <a:pt x="48" y="5"/>
                      <a:pt x="55" y="12"/>
                      <a:pt x="55" y="20"/>
                    </a:cubicBezTo>
                  </a:path>
                </a:pathLst>
              </a:custGeom>
              <a:solidFill>
                <a:srgbClr val="DDBF6C"/>
              </a:solidFill>
              <a:ln w="9525">
                <a:noFill/>
                <a:round/>
                <a:headEnd/>
                <a:tailEnd/>
              </a:ln>
            </p:spPr>
            <p:txBody>
              <a:bodyPr/>
              <a:lstStyle/>
              <a:p>
                <a:endParaRPr lang="zh-CN" altLang="en-US"/>
              </a:p>
            </p:txBody>
          </p:sp>
          <p:sp>
            <p:nvSpPr>
              <p:cNvPr id="284" name="Freeform 351"/>
              <p:cNvSpPr>
                <a:spLocks/>
              </p:cNvSpPr>
              <p:nvPr/>
            </p:nvSpPr>
            <p:spPr bwMode="auto">
              <a:xfrm>
                <a:off x="4353" y="3438"/>
                <a:ext cx="18" cy="38"/>
              </a:xfrm>
              <a:custGeom>
                <a:avLst/>
                <a:gdLst/>
                <a:ahLst/>
                <a:cxnLst>
                  <a:cxn ang="0">
                    <a:pos x="9" y="0"/>
                  </a:cxn>
                  <a:cxn ang="0">
                    <a:pos x="2" y="19"/>
                  </a:cxn>
                </a:cxnLst>
                <a:rect l="0" t="0" r="r" b="b"/>
                <a:pathLst>
                  <a:path w="9" h="19">
                    <a:moveTo>
                      <a:pt x="9" y="0"/>
                    </a:moveTo>
                    <a:cubicBezTo>
                      <a:pt x="4" y="4"/>
                      <a:pt x="0" y="13"/>
                      <a:pt x="2" y="19"/>
                    </a:cubicBezTo>
                  </a:path>
                </a:pathLst>
              </a:custGeom>
              <a:solidFill>
                <a:srgbClr val="DDBF6C"/>
              </a:solidFill>
              <a:ln w="9525">
                <a:noFill/>
                <a:round/>
                <a:headEnd/>
                <a:tailEnd/>
              </a:ln>
            </p:spPr>
            <p:txBody>
              <a:bodyPr/>
              <a:lstStyle/>
              <a:p>
                <a:endParaRPr lang="zh-CN" altLang="en-US"/>
              </a:p>
            </p:txBody>
          </p:sp>
          <p:sp>
            <p:nvSpPr>
              <p:cNvPr id="285" name="Freeform 352"/>
              <p:cNvSpPr>
                <a:spLocks/>
              </p:cNvSpPr>
              <p:nvPr/>
            </p:nvSpPr>
            <p:spPr bwMode="auto">
              <a:xfrm>
                <a:off x="4404" y="3344"/>
                <a:ext cx="22" cy="26"/>
              </a:xfrm>
              <a:custGeom>
                <a:avLst/>
                <a:gdLst/>
                <a:ahLst/>
                <a:cxnLst>
                  <a:cxn ang="0">
                    <a:pos x="7" y="0"/>
                  </a:cxn>
                  <a:cxn ang="0">
                    <a:pos x="0" y="13"/>
                  </a:cxn>
                  <a:cxn ang="0">
                    <a:pos x="11" y="2"/>
                  </a:cxn>
                </a:cxnLst>
                <a:rect l="0" t="0" r="r" b="b"/>
                <a:pathLst>
                  <a:path w="11" h="13">
                    <a:moveTo>
                      <a:pt x="7" y="0"/>
                    </a:moveTo>
                    <a:cubicBezTo>
                      <a:pt x="3" y="3"/>
                      <a:pt x="0" y="8"/>
                      <a:pt x="0" y="13"/>
                    </a:cubicBezTo>
                    <a:cubicBezTo>
                      <a:pt x="2" y="7"/>
                      <a:pt x="9" y="7"/>
                      <a:pt x="11" y="2"/>
                    </a:cubicBezTo>
                  </a:path>
                </a:pathLst>
              </a:custGeom>
              <a:solidFill>
                <a:srgbClr val="DDBF6C"/>
              </a:solidFill>
              <a:ln w="9525">
                <a:noFill/>
                <a:round/>
                <a:headEnd/>
                <a:tailEnd/>
              </a:ln>
            </p:spPr>
            <p:txBody>
              <a:bodyPr/>
              <a:lstStyle/>
              <a:p>
                <a:endParaRPr lang="zh-CN" altLang="en-US"/>
              </a:p>
            </p:txBody>
          </p:sp>
          <p:sp>
            <p:nvSpPr>
              <p:cNvPr id="286" name="Freeform 353"/>
              <p:cNvSpPr>
                <a:spLocks/>
              </p:cNvSpPr>
              <p:nvPr/>
            </p:nvSpPr>
            <p:spPr bwMode="auto">
              <a:xfrm>
                <a:off x="4442" y="3272"/>
                <a:ext cx="18" cy="26"/>
              </a:xfrm>
              <a:custGeom>
                <a:avLst/>
                <a:gdLst/>
                <a:ahLst/>
                <a:cxnLst>
                  <a:cxn ang="0">
                    <a:pos x="9" y="0"/>
                  </a:cxn>
                  <a:cxn ang="0">
                    <a:pos x="3" y="13"/>
                  </a:cxn>
                </a:cxnLst>
                <a:rect l="0" t="0" r="r" b="b"/>
                <a:pathLst>
                  <a:path w="9" h="13">
                    <a:moveTo>
                      <a:pt x="9" y="0"/>
                    </a:moveTo>
                    <a:cubicBezTo>
                      <a:pt x="6" y="3"/>
                      <a:pt x="0" y="9"/>
                      <a:pt x="3" y="13"/>
                    </a:cubicBezTo>
                  </a:path>
                </a:pathLst>
              </a:custGeom>
              <a:solidFill>
                <a:srgbClr val="DDBF6C"/>
              </a:solidFill>
              <a:ln w="9525">
                <a:noFill/>
                <a:round/>
                <a:headEnd/>
                <a:tailEnd/>
              </a:ln>
            </p:spPr>
            <p:txBody>
              <a:bodyPr/>
              <a:lstStyle/>
              <a:p>
                <a:endParaRPr lang="zh-CN" altLang="en-US"/>
              </a:p>
            </p:txBody>
          </p:sp>
          <p:sp>
            <p:nvSpPr>
              <p:cNvPr id="287" name="Freeform 354"/>
              <p:cNvSpPr>
                <a:spLocks/>
              </p:cNvSpPr>
              <p:nvPr/>
            </p:nvSpPr>
            <p:spPr bwMode="auto">
              <a:xfrm>
                <a:off x="4335" y="3555"/>
                <a:ext cx="14" cy="38"/>
              </a:xfrm>
              <a:custGeom>
                <a:avLst/>
                <a:gdLst/>
                <a:ahLst/>
                <a:cxnLst>
                  <a:cxn ang="0">
                    <a:pos x="7" y="1"/>
                  </a:cxn>
                  <a:cxn ang="0">
                    <a:pos x="3" y="19"/>
                  </a:cxn>
                  <a:cxn ang="0">
                    <a:pos x="5" y="17"/>
                  </a:cxn>
                </a:cxnLst>
                <a:rect l="0" t="0" r="r" b="b"/>
                <a:pathLst>
                  <a:path w="7" h="19">
                    <a:moveTo>
                      <a:pt x="7" y="1"/>
                    </a:moveTo>
                    <a:cubicBezTo>
                      <a:pt x="1" y="0"/>
                      <a:pt x="0" y="15"/>
                      <a:pt x="3" y="19"/>
                    </a:cubicBezTo>
                    <a:cubicBezTo>
                      <a:pt x="4" y="19"/>
                      <a:pt x="4" y="18"/>
                      <a:pt x="5" y="17"/>
                    </a:cubicBezTo>
                  </a:path>
                </a:pathLst>
              </a:custGeom>
              <a:solidFill>
                <a:srgbClr val="DDBF6C"/>
              </a:solidFill>
              <a:ln w="9525">
                <a:noFill/>
                <a:round/>
                <a:headEnd/>
                <a:tailEnd/>
              </a:ln>
            </p:spPr>
            <p:txBody>
              <a:bodyPr/>
              <a:lstStyle/>
              <a:p>
                <a:endParaRPr lang="zh-CN" altLang="en-US"/>
              </a:p>
            </p:txBody>
          </p:sp>
          <p:sp>
            <p:nvSpPr>
              <p:cNvPr id="288" name="Freeform 355"/>
              <p:cNvSpPr>
                <a:spLocks/>
              </p:cNvSpPr>
              <p:nvPr/>
            </p:nvSpPr>
            <p:spPr bwMode="auto">
              <a:xfrm>
                <a:off x="4414" y="3577"/>
                <a:ext cx="32" cy="174"/>
              </a:xfrm>
              <a:custGeom>
                <a:avLst/>
                <a:gdLst/>
                <a:ahLst/>
                <a:cxnLst>
                  <a:cxn ang="0">
                    <a:pos x="2" y="0"/>
                  </a:cxn>
                  <a:cxn ang="0">
                    <a:pos x="10" y="22"/>
                  </a:cxn>
                  <a:cxn ang="0">
                    <a:pos x="10" y="32"/>
                  </a:cxn>
                  <a:cxn ang="0">
                    <a:pos x="14" y="41"/>
                  </a:cxn>
                  <a:cxn ang="0">
                    <a:pos x="12" y="61"/>
                  </a:cxn>
                  <a:cxn ang="0">
                    <a:pos x="12" y="87"/>
                  </a:cxn>
                  <a:cxn ang="0">
                    <a:pos x="6" y="62"/>
                  </a:cxn>
                  <a:cxn ang="0">
                    <a:pos x="8" y="44"/>
                  </a:cxn>
                  <a:cxn ang="0">
                    <a:pos x="0" y="3"/>
                  </a:cxn>
                </a:cxnLst>
                <a:rect l="0" t="0" r="r" b="b"/>
                <a:pathLst>
                  <a:path w="16" h="87">
                    <a:moveTo>
                      <a:pt x="2" y="0"/>
                    </a:moveTo>
                    <a:cubicBezTo>
                      <a:pt x="4" y="8"/>
                      <a:pt x="11" y="13"/>
                      <a:pt x="10" y="22"/>
                    </a:cubicBezTo>
                    <a:cubicBezTo>
                      <a:pt x="10" y="25"/>
                      <a:pt x="9" y="29"/>
                      <a:pt x="10" y="32"/>
                    </a:cubicBezTo>
                    <a:cubicBezTo>
                      <a:pt x="10" y="36"/>
                      <a:pt x="12" y="38"/>
                      <a:pt x="14" y="41"/>
                    </a:cubicBezTo>
                    <a:cubicBezTo>
                      <a:pt x="16" y="48"/>
                      <a:pt x="13" y="54"/>
                      <a:pt x="12" y="61"/>
                    </a:cubicBezTo>
                    <a:cubicBezTo>
                      <a:pt x="10" y="69"/>
                      <a:pt x="10" y="79"/>
                      <a:pt x="12" y="87"/>
                    </a:cubicBezTo>
                    <a:cubicBezTo>
                      <a:pt x="11" y="79"/>
                      <a:pt x="5" y="71"/>
                      <a:pt x="6" y="62"/>
                    </a:cubicBezTo>
                    <a:cubicBezTo>
                      <a:pt x="7" y="56"/>
                      <a:pt x="10" y="51"/>
                      <a:pt x="8" y="44"/>
                    </a:cubicBezTo>
                    <a:cubicBezTo>
                      <a:pt x="5" y="31"/>
                      <a:pt x="7" y="16"/>
                      <a:pt x="0" y="3"/>
                    </a:cubicBezTo>
                  </a:path>
                </a:pathLst>
              </a:custGeom>
              <a:solidFill>
                <a:srgbClr val="DDBF6C"/>
              </a:solidFill>
              <a:ln w="9525">
                <a:noFill/>
                <a:round/>
                <a:headEnd/>
                <a:tailEnd/>
              </a:ln>
            </p:spPr>
            <p:txBody>
              <a:bodyPr/>
              <a:lstStyle/>
              <a:p>
                <a:endParaRPr lang="zh-CN" altLang="en-US"/>
              </a:p>
            </p:txBody>
          </p:sp>
          <p:sp>
            <p:nvSpPr>
              <p:cNvPr id="289" name="Freeform 356"/>
              <p:cNvSpPr>
                <a:spLocks/>
              </p:cNvSpPr>
              <p:nvPr/>
            </p:nvSpPr>
            <p:spPr bwMode="auto">
              <a:xfrm>
                <a:off x="4482" y="3130"/>
                <a:ext cx="55" cy="54"/>
              </a:xfrm>
              <a:custGeom>
                <a:avLst/>
                <a:gdLst/>
                <a:ahLst/>
                <a:cxnLst>
                  <a:cxn ang="0">
                    <a:pos x="2" y="22"/>
                  </a:cxn>
                  <a:cxn ang="0">
                    <a:pos x="22" y="17"/>
                  </a:cxn>
                  <a:cxn ang="0">
                    <a:pos x="19" y="2"/>
                  </a:cxn>
                  <a:cxn ang="0">
                    <a:pos x="4" y="7"/>
                  </a:cxn>
                  <a:cxn ang="0">
                    <a:pos x="11" y="12"/>
                  </a:cxn>
                  <a:cxn ang="0">
                    <a:pos x="3" y="15"/>
                  </a:cxn>
                  <a:cxn ang="0">
                    <a:pos x="0" y="27"/>
                  </a:cxn>
                </a:cxnLst>
                <a:rect l="0" t="0" r="r" b="b"/>
                <a:pathLst>
                  <a:path w="27" h="27">
                    <a:moveTo>
                      <a:pt x="2" y="22"/>
                    </a:moveTo>
                    <a:cubicBezTo>
                      <a:pt x="3" y="12"/>
                      <a:pt x="16" y="11"/>
                      <a:pt x="22" y="17"/>
                    </a:cubicBezTo>
                    <a:cubicBezTo>
                      <a:pt x="27" y="14"/>
                      <a:pt x="23" y="5"/>
                      <a:pt x="19" y="2"/>
                    </a:cubicBezTo>
                    <a:cubicBezTo>
                      <a:pt x="15" y="0"/>
                      <a:pt x="6" y="3"/>
                      <a:pt x="4" y="7"/>
                    </a:cubicBezTo>
                    <a:cubicBezTo>
                      <a:pt x="8" y="5"/>
                      <a:pt x="16" y="8"/>
                      <a:pt x="11" y="12"/>
                    </a:cubicBezTo>
                    <a:cubicBezTo>
                      <a:pt x="9" y="14"/>
                      <a:pt x="6" y="12"/>
                      <a:pt x="3" y="15"/>
                    </a:cubicBezTo>
                    <a:cubicBezTo>
                      <a:pt x="0" y="18"/>
                      <a:pt x="0" y="23"/>
                      <a:pt x="0" y="27"/>
                    </a:cubicBezTo>
                  </a:path>
                </a:pathLst>
              </a:custGeom>
              <a:solidFill>
                <a:srgbClr val="DDBF6C"/>
              </a:solidFill>
              <a:ln w="9525">
                <a:noFill/>
                <a:round/>
                <a:headEnd/>
                <a:tailEnd/>
              </a:ln>
            </p:spPr>
            <p:txBody>
              <a:bodyPr/>
              <a:lstStyle/>
              <a:p>
                <a:endParaRPr lang="zh-CN" altLang="en-US"/>
              </a:p>
            </p:txBody>
          </p:sp>
          <p:sp>
            <p:nvSpPr>
              <p:cNvPr id="290" name="Freeform 357"/>
              <p:cNvSpPr>
                <a:spLocks/>
              </p:cNvSpPr>
              <p:nvPr/>
            </p:nvSpPr>
            <p:spPr bwMode="auto">
              <a:xfrm>
                <a:off x="4450" y="2282"/>
                <a:ext cx="51" cy="32"/>
              </a:xfrm>
              <a:custGeom>
                <a:avLst/>
                <a:gdLst/>
                <a:ahLst/>
                <a:cxnLst>
                  <a:cxn ang="0">
                    <a:pos x="4" y="16"/>
                  </a:cxn>
                  <a:cxn ang="0">
                    <a:pos x="25" y="8"/>
                  </a:cxn>
                  <a:cxn ang="0">
                    <a:pos x="0" y="14"/>
                  </a:cxn>
                </a:cxnLst>
                <a:rect l="0" t="0" r="r" b="b"/>
                <a:pathLst>
                  <a:path w="25" h="16">
                    <a:moveTo>
                      <a:pt x="4" y="16"/>
                    </a:moveTo>
                    <a:cubicBezTo>
                      <a:pt x="9" y="9"/>
                      <a:pt x="16" y="5"/>
                      <a:pt x="25" y="8"/>
                    </a:cubicBezTo>
                    <a:cubicBezTo>
                      <a:pt x="15" y="0"/>
                      <a:pt x="7" y="8"/>
                      <a:pt x="0" y="14"/>
                    </a:cubicBezTo>
                  </a:path>
                </a:pathLst>
              </a:custGeom>
              <a:solidFill>
                <a:srgbClr val="DDBF6C"/>
              </a:solidFill>
              <a:ln w="9525">
                <a:noFill/>
                <a:round/>
                <a:headEnd/>
                <a:tailEnd/>
              </a:ln>
            </p:spPr>
            <p:txBody>
              <a:bodyPr/>
              <a:lstStyle/>
              <a:p>
                <a:endParaRPr lang="zh-CN" altLang="en-US"/>
              </a:p>
            </p:txBody>
          </p:sp>
          <p:sp>
            <p:nvSpPr>
              <p:cNvPr id="291" name="Freeform 358"/>
              <p:cNvSpPr>
                <a:spLocks/>
              </p:cNvSpPr>
              <p:nvPr/>
            </p:nvSpPr>
            <p:spPr bwMode="auto">
              <a:xfrm>
                <a:off x="4404" y="2140"/>
                <a:ext cx="34" cy="32"/>
              </a:xfrm>
              <a:custGeom>
                <a:avLst/>
                <a:gdLst/>
                <a:ahLst/>
                <a:cxnLst>
                  <a:cxn ang="0">
                    <a:pos x="4" y="16"/>
                  </a:cxn>
                  <a:cxn ang="0">
                    <a:pos x="17" y="2"/>
                  </a:cxn>
                  <a:cxn ang="0">
                    <a:pos x="0" y="4"/>
                  </a:cxn>
                </a:cxnLst>
                <a:rect l="0" t="0" r="r" b="b"/>
                <a:pathLst>
                  <a:path w="17" h="16">
                    <a:moveTo>
                      <a:pt x="4" y="16"/>
                    </a:moveTo>
                    <a:cubicBezTo>
                      <a:pt x="6" y="9"/>
                      <a:pt x="10" y="4"/>
                      <a:pt x="17" y="2"/>
                    </a:cubicBezTo>
                    <a:cubicBezTo>
                      <a:pt x="10" y="2"/>
                      <a:pt x="6" y="0"/>
                      <a:pt x="0" y="4"/>
                    </a:cubicBezTo>
                  </a:path>
                </a:pathLst>
              </a:custGeom>
              <a:solidFill>
                <a:srgbClr val="DDBF6C"/>
              </a:solidFill>
              <a:ln w="9525">
                <a:noFill/>
                <a:round/>
                <a:headEnd/>
                <a:tailEnd/>
              </a:ln>
            </p:spPr>
            <p:txBody>
              <a:bodyPr/>
              <a:lstStyle/>
              <a:p>
                <a:endParaRPr lang="zh-CN" altLang="en-US"/>
              </a:p>
            </p:txBody>
          </p:sp>
          <p:sp>
            <p:nvSpPr>
              <p:cNvPr id="292" name="Freeform 359"/>
              <p:cNvSpPr>
                <a:spLocks/>
              </p:cNvSpPr>
              <p:nvPr/>
            </p:nvSpPr>
            <p:spPr bwMode="auto">
              <a:xfrm>
                <a:off x="4624" y="3172"/>
                <a:ext cx="125" cy="52"/>
              </a:xfrm>
              <a:custGeom>
                <a:avLst/>
                <a:gdLst/>
                <a:ahLst/>
                <a:cxnLst>
                  <a:cxn ang="0">
                    <a:pos x="0" y="0"/>
                  </a:cxn>
                  <a:cxn ang="0">
                    <a:pos x="62" y="26"/>
                  </a:cxn>
                </a:cxnLst>
                <a:rect l="0" t="0" r="r" b="b"/>
                <a:pathLst>
                  <a:path w="62" h="26">
                    <a:moveTo>
                      <a:pt x="0" y="0"/>
                    </a:moveTo>
                    <a:cubicBezTo>
                      <a:pt x="23" y="15"/>
                      <a:pt x="47" y="23"/>
                      <a:pt x="62" y="26"/>
                    </a:cubicBezTo>
                  </a:path>
                </a:pathLst>
              </a:custGeom>
              <a:solidFill>
                <a:srgbClr val="FFFFFF"/>
              </a:solidFill>
              <a:ln w="9525">
                <a:noFill/>
                <a:round/>
                <a:headEnd/>
                <a:tailEnd/>
              </a:ln>
            </p:spPr>
            <p:txBody>
              <a:bodyPr/>
              <a:lstStyle/>
              <a:p>
                <a:endParaRPr lang="zh-CN" altLang="en-US"/>
              </a:p>
            </p:txBody>
          </p:sp>
          <p:sp>
            <p:nvSpPr>
              <p:cNvPr id="293" name="Freeform 360"/>
              <p:cNvSpPr>
                <a:spLocks/>
              </p:cNvSpPr>
              <p:nvPr/>
            </p:nvSpPr>
            <p:spPr bwMode="auto">
              <a:xfrm>
                <a:off x="4672" y="3040"/>
                <a:ext cx="133" cy="18"/>
              </a:xfrm>
              <a:custGeom>
                <a:avLst/>
                <a:gdLst/>
                <a:ahLst/>
                <a:cxnLst>
                  <a:cxn ang="0">
                    <a:pos x="0" y="0"/>
                  </a:cxn>
                  <a:cxn ang="0">
                    <a:pos x="66" y="7"/>
                  </a:cxn>
                </a:cxnLst>
                <a:rect l="0" t="0" r="r" b="b"/>
                <a:pathLst>
                  <a:path w="66" h="9">
                    <a:moveTo>
                      <a:pt x="0" y="0"/>
                    </a:moveTo>
                    <a:cubicBezTo>
                      <a:pt x="25" y="8"/>
                      <a:pt x="50" y="9"/>
                      <a:pt x="66" y="7"/>
                    </a:cubicBezTo>
                  </a:path>
                </a:pathLst>
              </a:custGeom>
              <a:solidFill>
                <a:srgbClr val="FFFFFF"/>
              </a:solidFill>
              <a:ln w="9525">
                <a:noFill/>
                <a:round/>
                <a:headEnd/>
                <a:tailEnd/>
              </a:ln>
            </p:spPr>
            <p:txBody>
              <a:bodyPr/>
              <a:lstStyle/>
              <a:p>
                <a:endParaRPr lang="zh-CN" altLang="en-US"/>
              </a:p>
            </p:txBody>
          </p:sp>
          <p:sp>
            <p:nvSpPr>
              <p:cNvPr id="294" name="Freeform 361"/>
              <p:cNvSpPr>
                <a:spLocks/>
              </p:cNvSpPr>
              <p:nvPr/>
            </p:nvSpPr>
            <p:spPr bwMode="auto">
              <a:xfrm>
                <a:off x="4654" y="2851"/>
                <a:ext cx="97" cy="6"/>
              </a:xfrm>
              <a:custGeom>
                <a:avLst/>
                <a:gdLst/>
                <a:ahLst/>
                <a:cxnLst>
                  <a:cxn ang="0">
                    <a:pos x="0" y="0"/>
                  </a:cxn>
                  <a:cxn ang="0">
                    <a:pos x="48" y="0"/>
                  </a:cxn>
                </a:cxnLst>
                <a:rect l="0" t="0" r="r" b="b"/>
                <a:pathLst>
                  <a:path w="48" h="3">
                    <a:moveTo>
                      <a:pt x="0" y="0"/>
                    </a:moveTo>
                    <a:cubicBezTo>
                      <a:pt x="22" y="3"/>
                      <a:pt x="34" y="3"/>
                      <a:pt x="48" y="0"/>
                    </a:cubicBezTo>
                  </a:path>
                </a:pathLst>
              </a:custGeom>
              <a:solidFill>
                <a:srgbClr val="FFFFFF"/>
              </a:solidFill>
              <a:ln w="9525">
                <a:noFill/>
                <a:round/>
                <a:headEnd/>
                <a:tailEnd/>
              </a:ln>
            </p:spPr>
            <p:txBody>
              <a:bodyPr/>
              <a:lstStyle/>
              <a:p>
                <a:endParaRPr lang="zh-CN" altLang="en-US"/>
              </a:p>
            </p:txBody>
          </p:sp>
          <p:sp>
            <p:nvSpPr>
              <p:cNvPr id="295" name="Freeform 362"/>
              <p:cNvSpPr>
                <a:spLocks/>
              </p:cNvSpPr>
              <p:nvPr/>
            </p:nvSpPr>
            <p:spPr bwMode="auto">
              <a:xfrm>
                <a:off x="4668" y="2663"/>
                <a:ext cx="101" cy="12"/>
              </a:xfrm>
              <a:custGeom>
                <a:avLst/>
                <a:gdLst/>
                <a:ahLst/>
                <a:cxnLst>
                  <a:cxn ang="0">
                    <a:pos x="0" y="4"/>
                  </a:cxn>
                  <a:cxn ang="0">
                    <a:pos x="50" y="0"/>
                  </a:cxn>
                </a:cxnLst>
                <a:rect l="0" t="0" r="r" b="b"/>
                <a:pathLst>
                  <a:path w="50" h="6">
                    <a:moveTo>
                      <a:pt x="0" y="4"/>
                    </a:moveTo>
                    <a:cubicBezTo>
                      <a:pt x="22" y="6"/>
                      <a:pt x="41" y="3"/>
                      <a:pt x="50" y="0"/>
                    </a:cubicBezTo>
                  </a:path>
                </a:pathLst>
              </a:custGeom>
              <a:solidFill>
                <a:srgbClr val="FFFFFF"/>
              </a:solidFill>
              <a:ln w="9525">
                <a:noFill/>
                <a:round/>
                <a:headEnd/>
                <a:tailEnd/>
              </a:ln>
            </p:spPr>
            <p:txBody>
              <a:bodyPr/>
              <a:lstStyle/>
              <a:p>
                <a:endParaRPr lang="zh-CN" altLang="en-US"/>
              </a:p>
            </p:txBody>
          </p:sp>
          <p:sp>
            <p:nvSpPr>
              <p:cNvPr id="296" name="Freeform 363"/>
              <p:cNvSpPr>
                <a:spLocks/>
              </p:cNvSpPr>
              <p:nvPr/>
            </p:nvSpPr>
            <p:spPr bwMode="auto">
              <a:xfrm>
                <a:off x="4640" y="2481"/>
                <a:ext cx="91" cy="18"/>
              </a:xfrm>
              <a:custGeom>
                <a:avLst/>
                <a:gdLst/>
                <a:ahLst/>
                <a:cxnLst>
                  <a:cxn ang="0">
                    <a:pos x="0" y="9"/>
                  </a:cxn>
                  <a:cxn ang="0">
                    <a:pos x="45" y="0"/>
                  </a:cxn>
                </a:cxnLst>
                <a:rect l="0" t="0" r="r" b="b"/>
                <a:pathLst>
                  <a:path w="45" h="9">
                    <a:moveTo>
                      <a:pt x="0" y="9"/>
                    </a:moveTo>
                    <a:cubicBezTo>
                      <a:pt x="16" y="3"/>
                      <a:pt x="37" y="0"/>
                      <a:pt x="45" y="0"/>
                    </a:cubicBezTo>
                  </a:path>
                </a:pathLst>
              </a:custGeom>
              <a:solidFill>
                <a:srgbClr val="FFFFFF"/>
              </a:solidFill>
              <a:ln w="9525">
                <a:noFill/>
                <a:round/>
                <a:headEnd/>
                <a:tailEnd/>
              </a:ln>
            </p:spPr>
            <p:txBody>
              <a:bodyPr/>
              <a:lstStyle/>
              <a:p>
                <a:endParaRPr lang="zh-CN" altLang="en-US"/>
              </a:p>
            </p:txBody>
          </p:sp>
          <p:sp>
            <p:nvSpPr>
              <p:cNvPr id="297" name="Freeform 364"/>
              <p:cNvSpPr>
                <a:spLocks/>
              </p:cNvSpPr>
              <p:nvPr/>
            </p:nvSpPr>
            <p:spPr bwMode="auto">
              <a:xfrm>
                <a:off x="4700" y="2306"/>
                <a:ext cx="49" cy="20"/>
              </a:xfrm>
              <a:custGeom>
                <a:avLst/>
                <a:gdLst/>
                <a:ahLst/>
                <a:cxnLst>
                  <a:cxn ang="0">
                    <a:pos x="19" y="1"/>
                  </a:cxn>
                  <a:cxn ang="0">
                    <a:pos x="0" y="8"/>
                  </a:cxn>
                  <a:cxn ang="0">
                    <a:pos x="15" y="0"/>
                  </a:cxn>
                </a:cxnLst>
                <a:rect l="0" t="0" r="r" b="b"/>
                <a:pathLst>
                  <a:path w="24" h="10">
                    <a:moveTo>
                      <a:pt x="19" y="1"/>
                    </a:moveTo>
                    <a:cubicBezTo>
                      <a:pt x="24" y="10"/>
                      <a:pt x="4" y="7"/>
                      <a:pt x="0" y="8"/>
                    </a:cubicBezTo>
                    <a:cubicBezTo>
                      <a:pt x="6" y="9"/>
                      <a:pt x="13" y="5"/>
                      <a:pt x="15" y="0"/>
                    </a:cubicBezTo>
                  </a:path>
                </a:pathLst>
              </a:custGeom>
              <a:solidFill>
                <a:srgbClr val="5D9FC9"/>
              </a:solidFill>
              <a:ln w="9525">
                <a:noFill/>
                <a:round/>
                <a:headEnd/>
                <a:tailEnd/>
              </a:ln>
            </p:spPr>
            <p:txBody>
              <a:bodyPr/>
              <a:lstStyle/>
              <a:p>
                <a:endParaRPr lang="zh-CN" altLang="en-US"/>
              </a:p>
            </p:txBody>
          </p:sp>
          <p:sp>
            <p:nvSpPr>
              <p:cNvPr id="298" name="Freeform 365"/>
              <p:cNvSpPr>
                <a:spLocks/>
              </p:cNvSpPr>
              <p:nvPr/>
            </p:nvSpPr>
            <p:spPr bwMode="auto">
              <a:xfrm>
                <a:off x="4656" y="2162"/>
                <a:ext cx="34" cy="24"/>
              </a:xfrm>
              <a:custGeom>
                <a:avLst/>
                <a:gdLst/>
                <a:ahLst/>
                <a:cxnLst>
                  <a:cxn ang="0">
                    <a:pos x="16" y="0"/>
                  </a:cxn>
                  <a:cxn ang="0">
                    <a:pos x="14" y="10"/>
                  </a:cxn>
                  <a:cxn ang="0">
                    <a:pos x="0" y="12"/>
                  </a:cxn>
                  <a:cxn ang="0">
                    <a:pos x="14" y="0"/>
                  </a:cxn>
                </a:cxnLst>
                <a:rect l="0" t="0" r="r" b="b"/>
                <a:pathLst>
                  <a:path w="17" h="12">
                    <a:moveTo>
                      <a:pt x="16" y="0"/>
                    </a:moveTo>
                    <a:cubicBezTo>
                      <a:pt x="16" y="5"/>
                      <a:pt x="17" y="8"/>
                      <a:pt x="14" y="10"/>
                    </a:cubicBezTo>
                    <a:cubicBezTo>
                      <a:pt x="12" y="11"/>
                      <a:pt x="1" y="12"/>
                      <a:pt x="0" y="12"/>
                    </a:cubicBezTo>
                    <a:cubicBezTo>
                      <a:pt x="5" y="9"/>
                      <a:pt x="12" y="6"/>
                      <a:pt x="14" y="0"/>
                    </a:cubicBezTo>
                  </a:path>
                </a:pathLst>
              </a:custGeom>
              <a:solidFill>
                <a:srgbClr val="5D9FC9"/>
              </a:solidFill>
              <a:ln w="9525">
                <a:noFill/>
                <a:round/>
                <a:headEnd/>
                <a:tailEnd/>
              </a:ln>
            </p:spPr>
            <p:txBody>
              <a:bodyPr/>
              <a:lstStyle/>
              <a:p>
                <a:endParaRPr lang="zh-CN" altLang="en-US"/>
              </a:p>
            </p:txBody>
          </p:sp>
          <p:sp>
            <p:nvSpPr>
              <p:cNvPr id="299" name="Freeform 366"/>
              <p:cNvSpPr>
                <a:spLocks/>
              </p:cNvSpPr>
              <p:nvPr/>
            </p:nvSpPr>
            <p:spPr bwMode="auto">
              <a:xfrm>
                <a:off x="4706" y="2477"/>
                <a:ext cx="77" cy="32"/>
              </a:xfrm>
              <a:custGeom>
                <a:avLst/>
                <a:gdLst/>
                <a:ahLst/>
                <a:cxnLst>
                  <a:cxn ang="0">
                    <a:pos x="38" y="0"/>
                  </a:cxn>
                  <a:cxn ang="0">
                    <a:pos x="25" y="11"/>
                  </a:cxn>
                  <a:cxn ang="0">
                    <a:pos x="0" y="16"/>
                  </a:cxn>
                  <a:cxn ang="0">
                    <a:pos x="18" y="8"/>
                  </a:cxn>
                  <a:cxn ang="0">
                    <a:pos x="31" y="2"/>
                  </a:cxn>
                  <a:cxn ang="0">
                    <a:pos x="29" y="1"/>
                  </a:cxn>
                  <a:cxn ang="0">
                    <a:pos x="38" y="0"/>
                  </a:cxn>
                </a:cxnLst>
                <a:rect l="0" t="0" r="r" b="b"/>
                <a:pathLst>
                  <a:path w="38" h="16">
                    <a:moveTo>
                      <a:pt x="38" y="0"/>
                    </a:moveTo>
                    <a:cubicBezTo>
                      <a:pt x="38" y="9"/>
                      <a:pt x="33" y="9"/>
                      <a:pt x="25" y="11"/>
                    </a:cubicBezTo>
                    <a:cubicBezTo>
                      <a:pt x="17" y="13"/>
                      <a:pt x="9" y="14"/>
                      <a:pt x="0" y="16"/>
                    </a:cubicBezTo>
                    <a:cubicBezTo>
                      <a:pt x="6" y="14"/>
                      <a:pt x="12" y="10"/>
                      <a:pt x="18" y="8"/>
                    </a:cubicBezTo>
                    <a:cubicBezTo>
                      <a:pt x="23" y="7"/>
                      <a:pt x="30" y="8"/>
                      <a:pt x="31" y="2"/>
                    </a:cubicBezTo>
                    <a:cubicBezTo>
                      <a:pt x="30" y="1"/>
                      <a:pt x="30" y="1"/>
                      <a:pt x="29" y="1"/>
                    </a:cubicBezTo>
                    <a:cubicBezTo>
                      <a:pt x="32" y="1"/>
                      <a:pt x="35" y="0"/>
                      <a:pt x="38" y="0"/>
                    </a:cubicBezTo>
                  </a:path>
                </a:pathLst>
              </a:custGeom>
              <a:solidFill>
                <a:srgbClr val="5D9FC9"/>
              </a:solidFill>
              <a:ln w="9525">
                <a:noFill/>
                <a:round/>
                <a:headEnd/>
                <a:tailEnd/>
              </a:ln>
            </p:spPr>
            <p:txBody>
              <a:bodyPr/>
              <a:lstStyle/>
              <a:p>
                <a:endParaRPr lang="zh-CN" altLang="en-US"/>
              </a:p>
            </p:txBody>
          </p:sp>
          <p:sp>
            <p:nvSpPr>
              <p:cNvPr id="300" name="Freeform 367"/>
              <p:cNvSpPr>
                <a:spLocks/>
              </p:cNvSpPr>
              <p:nvPr/>
            </p:nvSpPr>
            <p:spPr bwMode="auto">
              <a:xfrm>
                <a:off x="4729" y="2647"/>
                <a:ext cx="90" cy="38"/>
              </a:xfrm>
              <a:custGeom>
                <a:avLst/>
                <a:gdLst/>
                <a:ahLst/>
                <a:cxnLst>
                  <a:cxn ang="0">
                    <a:pos x="22" y="16"/>
                  </a:cxn>
                  <a:cxn ang="0">
                    <a:pos x="38" y="13"/>
                  </a:cxn>
                  <a:cxn ang="0">
                    <a:pos x="38" y="0"/>
                  </a:cxn>
                  <a:cxn ang="0">
                    <a:pos x="24" y="13"/>
                  </a:cxn>
                  <a:cxn ang="0">
                    <a:pos x="0" y="19"/>
                  </a:cxn>
                </a:cxnLst>
                <a:rect l="0" t="0" r="r" b="b"/>
                <a:pathLst>
                  <a:path w="45" h="19">
                    <a:moveTo>
                      <a:pt x="22" y="16"/>
                    </a:moveTo>
                    <a:cubicBezTo>
                      <a:pt x="27" y="14"/>
                      <a:pt x="33" y="15"/>
                      <a:pt x="38" y="13"/>
                    </a:cubicBezTo>
                    <a:cubicBezTo>
                      <a:pt x="45" y="11"/>
                      <a:pt x="42" y="4"/>
                      <a:pt x="38" y="0"/>
                    </a:cubicBezTo>
                    <a:cubicBezTo>
                      <a:pt x="38" y="10"/>
                      <a:pt x="33" y="10"/>
                      <a:pt x="24" y="13"/>
                    </a:cubicBezTo>
                    <a:cubicBezTo>
                      <a:pt x="16" y="16"/>
                      <a:pt x="8" y="18"/>
                      <a:pt x="0" y="19"/>
                    </a:cubicBezTo>
                  </a:path>
                </a:pathLst>
              </a:custGeom>
              <a:solidFill>
                <a:srgbClr val="5D9FC9"/>
              </a:solidFill>
              <a:ln w="9525">
                <a:noFill/>
                <a:round/>
                <a:headEnd/>
                <a:tailEnd/>
              </a:ln>
            </p:spPr>
            <p:txBody>
              <a:bodyPr/>
              <a:lstStyle/>
              <a:p>
                <a:endParaRPr lang="zh-CN" altLang="en-US"/>
              </a:p>
            </p:txBody>
          </p:sp>
          <p:sp>
            <p:nvSpPr>
              <p:cNvPr id="301" name="Freeform 368"/>
              <p:cNvSpPr>
                <a:spLocks/>
              </p:cNvSpPr>
              <p:nvPr/>
            </p:nvSpPr>
            <p:spPr bwMode="auto">
              <a:xfrm>
                <a:off x="4704" y="2847"/>
                <a:ext cx="138" cy="38"/>
              </a:xfrm>
              <a:custGeom>
                <a:avLst/>
                <a:gdLst/>
                <a:ahLst/>
                <a:cxnLst>
                  <a:cxn ang="0">
                    <a:pos x="66" y="0"/>
                  </a:cxn>
                  <a:cxn ang="0">
                    <a:pos x="61" y="17"/>
                  </a:cxn>
                  <a:cxn ang="0">
                    <a:pos x="0" y="16"/>
                  </a:cxn>
                  <a:cxn ang="0">
                    <a:pos x="54" y="13"/>
                  </a:cxn>
                  <a:cxn ang="0">
                    <a:pos x="47" y="2"/>
                  </a:cxn>
                  <a:cxn ang="0">
                    <a:pos x="66" y="0"/>
                  </a:cxn>
                </a:cxnLst>
                <a:rect l="0" t="0" r="r" b="b"/>
                <a:pathLst>
                  <a:path w="68" h="19">
                    <a:moveTo>
                      <a:pt x="66" y="0"/>
                    </a:moveTo>
                    <a:cubicBezTo>
                      <a:pt x="68" y="6"/>
                      <a:pt x="68" y="16"/>
                      <a:pt x="61" y="17"/>
                    </a:cubicBezTo>
                    <a:cubicBezTo>
                      <a:pt x="53" y="17"/>
                      <a:pt x="13" y="19"/>
                      <a:pt x="0" y="16"/>
                    </a:cubicBezTo>
                    <a:cubicBezTo>
                      <a:pt x="15" y="18"/>
                      <a:pt x="48" y="18"/>
                      <a:pt x="54" y="13"/>
                    </a:cubicBezTo>
                    <a:cubicBezTo>
                      <a:pt x="59" y="9"/>
                      <a:pt x="53" y="3"/>
                      <a:pt x="47" y="2"/>
                    </a:cubicBezTo>
                    <a:cubicBezTo>
                      <a:pt x="55" y="2"/>
                      <a:pt x="61" y="2"/>
                      <a:pt x="66" y="0"/>
                    </a:cubicBezTo>
                    <a:close/>
                  </a:path>
                </a:pathLst>
              </a:custGeom>
              <a:solidFill>
                <a:srgbClr val="5D9FC9"/>
              </a:solidFill>
              <a:ln w="9525">
                <a:noFill/>
                <a:round/>
                <a:headEnd/>
                <a:tailEnd/>
              </a:ln>
            </p:spPr>
            <p:txBody>
              <a:bodyPr/>
              <a:lstStyle/>
              <a:p>
                <a:endParaRPr lang="zh-CN" altLang="en-US"/>
              </a:p>
            </p:txBody>
          </p:sp>
          <p:sp>
            <p:nvSpPr>
              <p:cNvPr id="302" name="Freeform 369"/>
              <p:cNvSpPr>
                <a:spLocks/>
              </p:cNvSpPr>
              <p:nvPr/>
            </p:nvSpPr>
            <p:spPr bwMode="auto">
              <a:xfrm>
                <a:off x="4727" y="3046"/>
                <a:ext cx="111" cy="42"/>
              </a:xfrm>
              <a:custGeom>
                <a:avLst/>
                <a:gdLst/>
                <a:ahLst/>
                <a:cxnLst>
                  <a:cxn ang="0">
                    <a:pos x="0" y="13"/>
                  </a:cxn>
                  <a:cxn ang="0">
                    <a:pos x="39" y="20"/>
                  </a:cxn>
                  <a:cxn ang="0">
                    <a:pos x="55" y="0"/>
                  </a:cxn>
                  <a:cxn ang="0">
                    <a:pos x="34" y="14"/>
                  </a:cxn>
                  <a:cxn ang="0">
                    <a:pos x="0" y="13"/>
                  </a:cxn>
                </a:cxnLst>
                <a:rect l="0" t="0" r="r" b="b"/>
                <a:pathLst>
                  <a:path w="55" h="21">
                    <a:moveTo>
                      <a:pt x="0" y="13"/>
                    </a:moveTo>
                    <a:cubicBezTo>
                      <a:pt x="12" y="17"/>
                      <a:pt x="30" y="19"/>
                      <a:pt x="39" y="20"/>
                    </a:cubicBezTo>
                    <a:cubicBezTo>
                      <a:pt x="49" y="21"/>
                      <a:pt x="50" y="17"/>
                      <a:pt x="55" y="0"/>
                    </a:cubicBezTo>
                    <a:cubicBezTo>
                      <a:pt x="52" y="7"/>
                      <a:pt x="44" y="14"/>
                      <a:pt x="34" y="14"/>
                    </a:cubicBezTo>
                    <a:cubicBezTo>
                      <a:pt x="24" y="14"/>
                      <a:pt x="10" y="15"/>
                      <a:pt x="0" y="13"/>
                    </a:cubicBezTo>
                    <a:close/>
                  </a:path>
                </a:pathLst>
              </a:custGeom>
              <a:solidFill>
                <a:srgbClr val="5D9FC9"/>
              </a:solidFill>
              <a:ln w="9525">
                <a:noFill/>
                <a:round/>
                <a:headEnd/>
                <a:tailEnd/>
              </a:ln>
            </p:spPr>
            <p:txBody>
              <a:bodyPr/>
              <a:lstStyle/>
              <a:p>
                <a:endParaRPr lang="zh-CN" altLang="en-US"/>
              </a:p>
            </p:txBody>
          </p:sp>
          <p:sp>
            <p:nvSpPr>
              <p:cNvPr id="303" name="Freeform 370"/>
              <p:cNvSpPr>
                <a:spLocks/>
              </p:cNvSpPr>
              <p:nvPr/>
            </p:nvSpPr>
            <p:spPr bwMode="auto">
              <a:xfrm>
                <a:off x="4694" y="3238"/>
                <a:ext cx="107" cy="38"/>
              </a:xfrm>
              <a:custGeom>
                <a:avLst/>
                <a:gdLst/>
                <a:ahLst/>
                <a:cxnLst>
                  <a:cxn ang="0">
                    <a:pos x="0" y="1"/>
                  </a:cxn>
                  <a:cxn ang="0">
                    <a:pos x="41" y="18"/>
                  </a:cxn>
                  <a:cxn ang="0">
                    <a:pos x="50" y="0"/>
                  </a:cxn>
                  <a:cxn ang="0">
                    <a:pos x="34" y="12"/>
                  </a:cxn>
                  <a:cxn ang="0">
                    <a:pos x="0" y="1"/>
                  </a:cxn>
                </a:cxnLst>
                <a:rect l="0" t="0" r="r" b="b"/>
                <a:pathLst>
                  <a:path w="53" h="19">
                    <a:moveTo>
                      <a:pt x="0" y="1"/>
                    </a:moveTo>
                    <a:cubicBezTo>
                      <a:pt x="10" y="11"/>
                      <a:pt x="36" y="19"/>
                      <a:pt x="41" y="18"/>
                    </a:cubicBezTo>
                    <a:cubicBezTo>
                      <a:pt x="46" y="17"/>
                      <a:pt x="53" y="5"/>
                      <a:pt x="50" y="0"/>
                    </a:cubicBezTo>
                    <a:cubicBezTo>
                      <a:pt x="48" y="7"/>
                      <a:pt x="43" y="13"/>
                      <a:pt x="34" y="12"/>
                    </a:cubicBezTo>
                    <a:cubicBezTo>
                      <a:pt x="25" y="12"/>
                      <a:pt x="7" y="7"/>
                      <a:pt x="0" y="1"/>
                    </a:cubicBezTo>
                    <a:close/>
                  </a:path>
                </a:pathLst>
              </a:custGeom>
              <a:solidFill>
                <a:srgbClr val="5D9FC9"/>
              </a:solidFill>
              <a:ln w="9525">
                <a:noFill/>
                <a:round/>
                <a:headEnd/>
                <a:tailEnd/>
              </a:ln>
            </p:spPr>
            <p:txBody>
              <a:bodyPr/>
              <a:lstStyle/>
              <a:p>
                <a:endParaRPr lang="zh-CN" altLang="en-US"/>
              </a:p>
            </p:txBody>
          </p:sp>
          <p:sp>
            <p:nvSpPr>
              <p:cNvPr id="304" name="Freeform 371"/>
              <p:cNvSpPr>
                <a:spLocks/>
              </p:cNvSpPr>
              <p:nvPr/>
            </p:nvSpPr>
            <p:spPr bwMode="auto">
              <a:xfrm>
                <a:off x="4525" y="3048"/>
                <a:ext cx="91" cy="90"/>
              </a:xfrm>
              <a:custGeom>
                <a:avLst/>
                <a:gdLst/>
                <a:ahLst/>
                <a:cxnLst>
                  <a:cxn ang="0">
                    <a:pos x="45" y="8"/>
                  </a:cxn>
                  <a:cxn ang="0">
                    <a:pos x="31" y="10"/>
                  </a:cxn>
                  <a:cxn ang="0">
                    <a:pos x="13" y="3"/>
                  </a:cxn>
                  <a:cxn ang="0">
                    <a:pos x="1" y="15"/>
                  </a:cxn>
                  <a:cxn ang="0">
                    <a:pos x="15" y="45"/>
                  </a:cxn>
                </a:cxnLst>
                <a:rect l="0" t="0" r="r" b="b"/>
                <a:pathLst>
                  <a:path w="45" h="45">
                    <a:moveTo>
                      <a:pt x="45" y="8"/>
                    </a:moveTo>
                    <a:cubicBezTo>
                      <a:pt x="42" y="11"/>
                      <a:pt x="39" y="15"/>
                      <a:pt x="31" y="10"/>
                    </a:cubicBezTo>
                    <a:cubicBezTo>
                      <a:pt x="23" y="5"/>
                      <a:pt x="21" y="0"/>
                      <a:pt x="13" y="3"/>
                    </a:cubicBezTo>
                    <a:cubicBezTo>
                      <a:pt x="5" y="5"/>
                      <a:pt x="3" y="9"/>
                      <a:pt x="1" y="15"/>
                    </a:cubicBezTo>
                    <a:cubicBezTo>
                      <a:pt x="0" y="22"/>
                      <a:pt x="4" y="42"/>
                      <a:pt x="15" y="45"/>
                    </a:cubicBezTo>
                  </a:path>
                </a:pathLst>
              </a:custGeom>
              <a:noFill/>
              <a:ln w="6350" cap="rnd">
                <a:solidFill>
                  <a:srgbClr val="333333"/>
                </a:solidFill>
                <a:prstDash val="solid"/>
                <a:round/>
                <a:headEnd/>
                <a:tailEnd/>
              </a:ln>
            </p:spPr>
            <p:txBody>
              <a:bodyPr/>
              <a:lstStyle/>
              <a:p>
                <a:endParaRPr lang="zh-CN" altLang="en-US"/>
              </a:p>
            </p:txBody>
          </p:sp>
          <p:sp>
            <p:nvSpPr>
              <p:cNvPr id="305" name="Freeform 372"/>
              <p:cNvSpPr>
                <a:spLocks/>
              </p:cNvSpPr>
              <p:nvPr/>
            </p:nvSpPr>
            <p:spPr bwMode="auto">
              <a:xfrm>
                <a:off x="4591" y="3142"/>
                <a:ext cx="51" cy="8"/>
              </a:xfrm>
              <a:custGeom>
                <a:avLst/>
                <a:gdLst/>
                <a:ahLst/>
                <a:cxnLst>
                  <a:cxn ang="0">
                    <a:pos x="0" y="0"/>
                  </a:cxn>
                  <a:cxn ang="0">
                    <a:pos x="25" y="3"/>
                  </a:cxn>
                </a:cxnLst>
                <a:rect l="0" t="0" r="r" b="b"/>
                <a:pathLst>
                  <a:path w="25" h="4">
                    <a:moveTo>
                      <a:pt x="0" y="0"/>
                    </a:moveTo>
                    <a:cubicBezTo>
                      <a:pt x="19" y="4"/>
                      <a:pt x="18" y="1"/>
                      <a:pt x="25" y="3"/>
                    </a:cubicBezTo>
                  </a:path>
                </a:pathLst>
              </a:custGeom>
              <a:noFill/>
              <a:ln w="6350" cap="rnd">
                <a:solidFill>
                  <a:srgbClr val="333333"/>
                </a:solidFill>
                <a:prstDash val="solid"/>
                <a:round/>
                <a:headEnd/>
                <a:tailEnd/>
              </a:ln>
            </p:spPr>
            <p:txBody>
              <a:bodyPr/>
              <a:lstStyle/>
              <a:p>
                <a:endParaRPr lang="zh-CN" altLang="en-US"/>
              </a:p>
            </p:txBody>
          </p:sp>
          <p:sp>
            <p:nvSpPr>
              <p:cNvPr id="306" name="Freeform 373"/>
              <p:cNvSpPr>
                <a:spLocks/>
              </p:cNvSpPr>
              <p:nvPr/>
            </p:nvSpPr>
            <p:spPr bwMode="auto">
              <a:xfrm>
                <a:off x="4466" y="3058"/>
                <a:ext cx="35" cy="54"/>
              </a:xfrm>
              <a:custGeom>
                <a:avLst/>
                <a:gdLst/>
                <a:ahLst/>
                <a:cxnLst>
                  <a:cxn ang="0">
                    <a:pos x="0" y="0"/>
                  </a:cxn>
                  <a:cxn ang="0">
                    <a:pos x="6" y="22"/>
                  </a:cxn>
                  <a:cxn ang="0">
                    <a:pos x="17" y="27"/>
                  </a:cxn>
                </a:cxnLst>
                <a:rect l="0" t="0" r="r" b="b"/>
                <a:pathLst>
                  <a:path w="17" h="27">
                    <a:moveTo>
                      <a:pt x="0" y="0"/>
                    </a:moveTo>
                    <a:cubicBezTo>
                      <a:pt x="0" y="10"/>
                      <a:pt x="1" y="18"/>
                      <a:pt x="6" y="22"/>
                    </a:cubicBezTo>
                    <a:cubicBezTo>
                      <a:pt x="10" y="25"/>
                      <a:pt x="16" y="24"/>
                      <a:pt x="17" y="27"/>
                    </a:cubicBezTo>
                  </a:path>
                </a:pathLst>
              </a:custGeom>
              <a:noFill/>
              <a:ln w="6350" cap="rnd">
                <a:solidFill>
                  <a:srgbClr val="333333"/>
                </a:solidFill>
                <a:prstDash val="solid"/>
                <a:round/>
                <a:headEnd/>
                <a:tailEnd/>
              </a:ln>
            </p:spPr>
            <p:txBody>
              <a:bodyPr/>
              <a:lstStyle/>
              <a:p>
                <a:endParaRPr lang="zh-CN" altLang="en-US"/>
              </a:p>
            </p:txBody>
          </p:sp>
          <p:sp>
            <p:nvSpPr>
              <p:cNvPr id="307" name="Freeform 374"/>
              <p:cNvSpPr>
                <a:spLocks/>
              </p:cNvSpPr>
              <p:nvPr/>
            </p:nvSpPr>
            <p:spPr bwMode="auto">
              <a:xfrm>
                <a:off x="4414" y="3302"/>
                <a:ext cx="337" cy="309"/>
              </a:xfrm>
              <a:custGeom>
                <a:avLst/>
                <a:gdLst/>
                <a:ahLst/>
                <a:cxnLst>
                  <a:cxn ang="0">
                    <a:pos x="86" y="13"/>
                  </a:cxn>
                  <a:cxn ang="0">
                    <a:pos x="122" y="14"/>
                  </a:cxn>
                  <a:cxn ang="0">
                    <a:pos x="146" y="50"/>
                  </a:cxn>
                  <a:cxn ang="0">
                    <a:pos x="79" y="112"/>
                  </a:cxn>
                  <a:cxn ang="0">
                    <a:pos x="14" y="144"/>
                  </a:cxn>
                  <a:cxn ang="0">
                    <a:pos x="20" y="94"/>
                  </a:cxn>
                  <a:cxn ang="0">
                    <a:pos x="60" y="64"/>
                  </a:cxn>
                  <a:cxn ang="0">
                    <a:pos x="86" y="13"/>
                  </a:cxn>
                </a:cxnLst>
                <a:rect l="0" t="0" r="r" b="b"/>
                <a:pathLst>
                  <a:path w="167" h="154">
                    <a:moveTo>
                      <a:pt x="86" y="13"/>
                    </a:moveTo>
                    <a:cubicBezTo>
                      <a:pt x="98" y="0"/>
                      <a:pt x="112" y="6"/>
                      <a:pt x="122" y="14"/>
                    </a:cubicBezTo>
                    <a:cubicBezTo>
                      <a:pt x="131" y="23"/>
                      <a:pt x="141" y="40"/>
                      <a:pt x="146" y="50"/>
                    </a:cubicBezTo>
                    <a:cubicBezTo>
                      <a:pt x="167" y="94"/>
                      <a:pt x="92" y="108"/>
                      <a:pt x="79" y="112"/>
                    </a:cubicBezTo>
                    <a:cubicBezTo>
                      <a:pt x="66" y="116"/>
                      <a:pt x="25" y="154"/>
                      <a:pt x="14" y="144"/>
                    </a:cubicBezTo>
                    <a:cubicBezTo>
                      <a:pt x="2" y="133"/>
                      <a:pt x="0" y="115"/>
                      <a:pt x="20" y="94"/>
                    </a:cubicBezTo>
                    <a:cubicBezTo>
                      <a:pt x="40" y="72"/>
                      <a:pt x="49" y="74"/>
                      <a:pt x="60" y="64"/>
                    </a:cubicBezTo>
                    <a:cubicBezTo>
                      <a:pt x="70" y="54"/>
                      <a:pt x="74" y="25"/>
                      <a:pt x="86" y="13"/>
                    </a:cubicBezTo>
                    <a:close/>
                  </a:path>
                </a:pathLst>
              </a:custGeom>
              <a:noFill/>
              <a:ln w="6350" cap="rnd">
                <a:solidFill>
                  <a:srgbClr val="333333"/>
                </a:solidFill>
                <a:prstDash val="solid"/>
                <a:round/>
                <a:headEnd/>
                <a:tailEnd/>
              </a:ln>
            </p:spPr>
            <p:txBody>
              <a:bodyPr/>
              <a:lstStyle/>
              <a:p>
                <a:endParaRPr lang="zh-CN" altLang="en-US"/>
              </a:p>
            </p:txBody>
          </p:sp>
          <p:sp>
            <p:nvSpPr>
              <p:cNvPr id="308" name="Freeform 375"/>
              <p:cNvSpPr>
                <a:spLocks/>
              </p:cNvSpPr>
              <p:nvPr/>
            </p:nvSpPr>
            <p:spPr bwMode="auto">
              <a:xfrm>
                <a:off x="4297" y="3126"/>
                <a:ext cx="506" cy="693"/>
              </a:xfrm>
              <a:custGeom>
                <a:avLst/>
                <a:gdLst/>
                <a:ahLst/>
                <a:cxnLst>
                  <a:cxn ang="0">
                    <a:pos x="236" y="78"/>
                  </a:cxn>
                  <a:cxn ang="0">
                    <a:pos x="143" y="30"/>
                  </a:cxn>
                  <a:cxn ang="0">
                    <a:pos x="130" y="32"/>
                  </a:cxn>
                  <a:cxn ang="0">
                    <a:pos x="120" y="22"/>
                  </a:cxn>
                  <a:cxn ang="0">
                    <a:pos x="115" y="5"/>
                  </a:cxn>
                  <a:cxn ang="0">
                    <a:pos x="94" y="7"/>
                  </a:cxn>
                  <a:cxn ang="0">
                    <a:pos x="85" y="32"/>
                  </a:cxn>
                  <a:cxn ang="0">
                    <a:pos x="84" y="47"/>
                  </a:cxn>
                  <a:cxn ang="0">
                    <a:pos x="57" y="54"/>
                  </a:cxn>
                  <a:cxn ang="0">
                    <a:pos x="48" y="87"/>
                  </a:cxn>
                  <a:cxn ang="0">
                    <a:pos x="25" y="101"/>
                  </a:cxn>
                  <a:cxn ang="0">
                    <a:pos x="22" y="138"/>
                  </a:cxn>
                  <a:cxn ang="0">
                    <a:pos x="6" y="166"/>
                  </a:cxn>
                  <a:cxn ang="0">
                    <a:pos x="8" y="204"/>
                  </a:cxn>
                  <a:cxn ang="0">
                    <a:pos x="10" y="238"/>
                  </a:cxn>
                  <a:cxn ang="0">
                    <a:pos x="26" y="272"/>
                  </a:cxn>
                  <a:cxn ang="0">
                    <a:pos x="28" y="298"/>
                  </a:cxn>
                  <a:cxn ang="0">
                    <a:pos x="43" y="324"/>
                  </a:cxn>
                  <a:cxn ang="0">
                    <a:pos x="61" y="342"/>
                  </a:cxn>
                  <a:cxn ang="0">
                    <a:pos x="81" y="330"/>
                  </a:cxn>
                  <a:cxn ang="0">
                    <a:pos x="74" y="313"/>
                  </a:cxn>
                  <a:cxn ang="0">
                    <a:pos x="76" y="282"/>
                  </a:cxn>
                  <a:cxn ang="0">
                    <a:pos x="74" y="256"/>
                  </a:cxn>
                  <a:cxn ang="0">
                    <a:pos x="82" y="233"/>
                  </a:cxn>
                  <a:cxn ang="0">
                    <a:pos x="72" y="232"/>
                  </a:cxn>
                  <a:cxn ang="0">
                    <a:pos x="78" y="182"/>
                  </a:cxn>
                  <a:cxn ang="0">
                    <a:pos x="118" y="152"/>
                  </a:cxn>
                  <a:cxn ang="0">
                    <a:pos x="144" y="101"/>
                  </a:cxn>
                  <a:cxn ang="0">
                    <a:pos x="180" y="102"/>
                  </a:cxn>
                  <a:cxn ang="0">
                    <a:pos x="194" y="121"/>
                  </a:cxn>
                  <a:cxn ang="0">
                    <a:pos x="204" y="110"/>
                  </a:cxn>
                  <a:cxn ang="0">
                    <a:pos x="226" y="95"/>
                  </a:cxn>
                  <a:cxn ang="0">
                    <a:pos x="236" y="78"/>
                  </a:cxn>
                </a:cxnLst>
                <a:rect l="0" t="0" r="r" b="b"/>
                <a:pathLst>
                  <a:path w="251" h="346">
                    <a:moveTo>
                      <a:pt x="236" y="78"/>
                    </a:moveTo>
                    <a:cubicBezTo>
                      <a:pt x="222" y="78"/>
                      <a:pt x="148" y="36"/>
                      <a:pt x="143" y="30"/>
                    </a:cubicBezTo>
                    <a:cubicBezTo>
                      <a:pt x="138" y="24"/>
                      <a:pt x="136" y="32"/>
                      <a:pt x="130" y="32"/>
                    </a:cubicBezTo>
                    <a:cubicBezTo>
                      <a:pt x="124" y="32"/>
                      <a:pt x="118" y="30"/>
                      <a:pt x="120" y="22"/>
                    </a:cubicBezTo>
                    <a:cubicBezTo>
                      <a:pt x="122" y="14"/>
                      <a:pt x="122" y="8"/>
                      <a:pt x="115" y="5"/>
                    </a:cubicBezTo>
                    <a:cubicBezTo>
                      <a:pt x="108" y="2"/>
                      <a:pt x="101" y="0"/>
                      <a:pt x="94" y="7"/>
                    </a:cubicBezTo>
                    <a:cubicBezTo>
                      <a:pt x="88" y="14"/>
                      <a:pt x="83" y="19"/>
                      <a:pt x="85" y="32"/>
                    </a:cubicBezTo>
                    <a:cubicBezTo>
                      <a:pt x="86" y="41"/>
                      <a:pt x="88" y="46"/>
                      <a:pt x="84" y="47"/>
                    </a:cubicBezTo>
                    <a:cubicBezTo>
                      <a:pt x="76" y="49"/>
                      <a:pt x="66" y="46"/>
                      <a:pt x="57" y="54"/>
                    </a:cubicBezTo>
                    <a:cubicBezTo>
                      <a:pt x="48" y="61"/>
                      <a:pt x="56" y="79"/>
                      <a:pt x="48" y="87"/>
                    </a:cubicBezTo>
                    <a:cubicBezTo>
                      <a:pt x="40" y="95"/>
                      <a:pt x="34" y="86"/>
                      <a:pt x="25" y="101"/>
                    </a:cubicBezTo>
                    <a:cubicBezTo>
                      <a:pt x="16" y="116"/>
                      <a:pt x="24" y="128"/>
                      <a:pt x="22" y="138"/>
                    </a:cubicBezTo>
                    <a:cubicBezTo>
                      <a:pt x="20" y="148"/>
                      <a:pt x="11" y="149"/>
                      <a:pt x="6" y="166"/>
                    </a:cubicBezTo>
                    <a:cubicBezTo>
                      <a:pt x="0" y="184"/>
                      <a:pt x="1" y="184"/>
                      <a:pt x="8" y="204"/>
                    </a:cubicBezTo>
                    <a:cubicBezTo>
                      <a:pt x="16" y="224"/>
                      <a:pt x="8" y="216"/>
                      <a:pt x="10" y="238"/>
                    </a:cubicBezTo>
                    <a:cubicBezTo>
                      <a:pt x="12" y="260"/>
                      <a:pt x="20" y="260"/>
                      <a:pt x="26" y="272"/>
                    </a:cubicBezTo>
                    <a:cubicBezTo>
                      <a:pt x="33" y="283"/>
                      <a:pt x="25" y="285"/>
                      <a:pt x="28" y="298"/>
                    </a:cubicBezTo>
                    <a:cubicBezTo>
                      <a:pt x="30" y="312"/>
                      <a:pt x="37" y="312"/>
                      <a:pt x="43" y="324"/>
                    </a:cubicBezTo>
                    <a:cubicBezTo>
                      <a:pt x="49" y="336"/>
                      <a:pt x="53" y="346"/>
                      <a:pt x="61" y="342"/>
                    </a:cubicBezTo>
                    <a:cubicBezTo>
                      <a:pt x="68" y="339"/>
                      <a:pt x="82" y="333"/>
                      <a:pt x="81" y="330"/>
                    </a:cubicBezTo>
                    <a:cubicBezTo>
                      <a:pt x="80" y="326"/>
                      <a:pt x="76" y="326"/>
                      <a:pt x="74" y="313"/>
                    </a:cubicBezTo>
                    <a:cubicBezTo>
                      <a:pt x="73" y="300"/>
                      <a:pt x="72" y="295"/>
                      <a:pt x="76" y="282"/>
                    </a:cubicBezTo>
                    <a:cubicBezTo>
                      <a:pt x="80" y="270"/>
                      <a:pt x="74" y="266"/>
                      <a:pt x="74" y="256"/>
                    </a:cubicBezTo>
                    <a:cubicBezTo>
                      <a:pt x="74" y="245"/>
                      <a:pt x="71" y="240"/>
                      <a:pt x="82" y="233"/>
                    </a:cubicBezTo>
                    <a:cubicBezTo>
                      <a:pt x="77" y="234"/>
                      <a:pt x="74" y="234"/>
                      <a:pt x="72" y="232"/>
                    </a:cubicBezTo>
                    <a:cubicBezTo>
                      <a:pt x="60" y="221"/>
                      <a:pt x="58" y="203"/>
                      <a:pt x="78" y="182"/>
                    </a:cubicBezTo>
                    <a:cubicBezTo>
                      <a:pt x="98" y="160"/>
                      <a:pt x="107" y="162"/>
                      <a:pt x="118" y="152"/>
                    </a:cubicBezTo>
                    <a:cubicBezTo>
                      <a:pt x="128" y="142"/>
                      <a:pt x="132" y="113"/>
                      <a:pt x="144" y="101"/>
                    </a:cubicBezTo>
                    <a:cubicBezTo>
                      <a:pt x="156" y="88"/>
                      <a:pt x="170" y="94"/>
                      <a:pt x="180" y="102"/>
                    </a:cubicBezTo>
                    <a:cubicBezTo>
                      <a:pt x="185" y="107"/>
                      <a:pt x="190" y="114"/>
                      <a:pt x="194" y="121"/>
                    </a:cubicBezTo>
                    <a:cubicBezTo>
                      <a:pt x="197" y="117"/>
                      <a:pt x="201" y="113"/>
                      <a:pt x="204" y="110"/>
                    </a:cubicBezTo>
                    <a:cubicBezTo>
                      <a:pt x="209" y="104"/>
                      <a:pt x="220" y="98"/>
                      <a:pt x="226" y="95"/>
                    </a:cubicBezTo>
                    <a:cubicBezTo>
                      <a:pt x="231" y="92"/>
                      <a:pt x="251" y="78"/>
                      <a:pt x="236" y="78"/>
                    </a:cubicBezTo>
                    <a:close/>
                  </a:path>
                </a:pathLst>
              </a:custGeom>
              <a:noFill/>
              <a:ln w="6350" cap="rnd">
                <a:solidFill>
                  <a:srgbClr val="333333"/>
                </a:solidFill>
                <a:prstDash val="solid"/>
                <a:round/>
                <a:headEnd/>
                <a:tailEnd/>
              </a:ln>
            </p:spPr>
            <p:txBody>
              <a:bodyPr/>
              <a:lstStyle/>
              <a:p>
                <a:endParaRPr lang="zh-CN" altLang="en-US"/>
              </a:p>
            </p:txBody>
          </p:sp>
          <p:sp>
            <p:nvSpPr>
              <p:cNvPr id="309" name="Freeform 376"/>
              <p:cNvSpPr>
                <a:spLocks/>
              </p:cNvSpPr>
              <p:nvPr/>
            </p:nvSpPr>
            <p:spPr bwMode="auto">
              <a:xfrm>
                <a:off x="4361" y="2980"/>
                <a:ext cx="469" cy="254"/>
              </a:xfrm>
              <a:custGeom>
                <a:avLst/>
                <a:gdLst/>
                <a:ahLst/>
                <a:cxnLst>
                  <a:cxn ang="0">
                    <a:pos x="231" y="62"/>
                  </a:cxn>
                  <a:cxn ang="0">
                    <a:pos x="196" y="54"/>
                  </a:cxn>
                  <a:cxn ang="0">
                    <a:pos x="143" y="38"/>
                  </a:cxn>
                  <a:cxn ang="0">
                    <a:pos x="124" y="38"/>
                  </a:cxn>
                  <a:cxn ang="0">
                    <a:pos x="116" y="31"/>
                  </a:cxn>
                  <a:cxn ang="0">
                    <a:pos x="116" y="21"/>
                  </a:cxn>
                  <a:cxn ang="0">
                    <a:pos x="99" y="5"/>
                  </a:cxn>
                  <a:cxn ang="0">
                    <a:pos x="68" y="11"/>
                  </a:cxn>
                  <a:cxn ang="0">
                    <a:pos x="52" y="39"/>
                  </a:cxn>
                  <a:cxn ang="0">
                    <a:pos x="36" y="56"/>
                  </a:cxn>
                  <a:cxn ang="0">
                    <a:pos x="16" y="67"/>
                  </a:cxn>
                  <a:cxn ang="0">
                    <a:pos x="4" y="75"/>
                  </a:cxn>
                  <a:cxn ang="0">
                    <a:pos x="8" y="105"/>
                  </a:cxn>
                  <a:cxn ang="0">
                    <a:pos x="26" y="114"/>
                  </a:cxn>
                  <a:cxn ang="0">
                    <a:pos x="34" y="103"/>
                  </a:cxn>
                  <a:cxn ang="0">
                    <a:pos x="53" y="99"/>
                  </a:cxn>
                  <a:cxn ang="0">
                    <a:pos x="62" y="80"/>
                  </a:cxn>
                  <a:cxn ang="0">
                    <a:pos x="83" y="78"/>
                  </a:cxn>
                  <a:cxn ang="0">
                    <a:pos x="88" y="83"/>
                  </a:cxn>
                  <a:cxn ang="0">
                    <a:pos x="96" y="79"/>
                  </a:cxn>
                  <a:cxn ang="0">
                    <a:pos x="122" y="85"/>
                  </a:cxn>
                  <a:cxn ang="0">
                    <a:pos x="213" y="123"/>
                  </a:cxn>
                  <a:cxn ang="0">
                    <a:pos x="221" y="92"/>
                  </a:cxn>
                  <a:cxn ang="0">
                    <a:pos x="231" y="62"/>
                  </a:cxn>
                </a:cxnLst>
                <a:rect l="0" t="0" r="r" b="b"/>
                <a:pathLst>
                  <a:path w="232" h="127">
                    <a:moveTo>
                      <a:pt x="231" y="62"/>
                    </a:moveTo>
                    <a:cubicBezTo>
                      <a:pt x="230" y="55"/>
                      <a:pt x="213" y="58"/>
                      <a:pt x="196" y="54"/>
                    </a:cubicBezTo>
                    <a:cubicBezTo>
                      <a:pt x="179" y="50"/>
                      <a:pt x="160" y="46"/>
                      <a:pt x="143" y="38"/>
                    </a:cubicBezTo>
                    <a:cubicBezTo>
                      <a:pt x="123" y="29"/>
                      <a:pt x="126" y="27"/>
                      <a:pt x="124" y="38"/>
                    </a:cubicBezTo>
                    <a:cubicBezTo>
                      <a:pt x="120" y="42"/>
                      <a:pt x="114" y="36"/>
                      <a:pt x="116" y="31"/>
                    </a:cubicBezTo>
                    <a:cubicBezTo>
                      <a:pt x="117" y="27"/>
                      <a:pt x="120" y="24"/>
                      <a:pt x="116" y="21"/>
                    </a:cubicBezTo>
                    <a:cubicBezTo>
                      <a:pt x="112" y="19"/>
                      <a:pt x="106" y="9"/>
                      <a:pt x="99" y="5"/>
                    </a:cubicBezTo>
                    <a:cubicBezTo>
                      <a:pt x="92" y="1"/>
                      <a:pt x="80" y="0"/>
                      <a:pt x="68" y="11"/>
                    </a:cubicBezTo>
                    <a:cubicBezTo>
                      <a:pt x="57" y="21"/>
                      <a:pt x="50" y="27"/>
                      <a:pt x="52" y="39"/>
                    </a:cubicBezTo>
                    <a:cubicBezTo>
                      <a:pt x="49" y="43"/>
                      <a:pt x="41" y="51"/>
                      <a:pt x="36" y="56"/>
                    </a:cubicBezTo>
                    <a:cubicBezTo>
                      <a:pt x="31" y="62"/>
                      <a:pt x="21" y="61"/>
                      <a:pt x="16" y="67"/>
                    </a:cubicBezTo>
                    <a:cubicBezTo>
                      <a:pt x="12" y="73"/>
                      <a:pt x="7" y="71"/>
                      <a:pt x="4" y="75"/>
                    </a:cubicBezTo>
                    <a:cubicBezTo>
                      <a:pt x="2" y="80"/>
                      <a:pt x="0" y="97"/>
                      <a:pt x="8" y="105"/>
                    </a:cubicBezTo>
                    <a:cubicBezTo>
                      <a:pt x="13" y="109"/>
                      <a:pt x="22" y="115"/>
                      <a:pt x="26" y="114"/>
                    </a:cubicBezTo>
                    <a:cubicBezTo>
                      <a:pt x="30" y="113"/>
                      <a:pt x="31" y="105"/>
                      <a:pt x="34" y="103"/>
                    </a:cubicBezTo>
                    <a:cubicBezTo>
                      <a:pt x="40" y="98"/>
                      <a:pt x="52" y="101"/>
                      <a:pt x="53" y="99"/>
                    </a:cubicBezTo>
                    <a:cubicBezTo>
                      <a:pt x="53" y="90"/>
                      <a:pt x="57" y="85"/>
                      <a:pt x="62" y="80"/>
                    </a:cubicBezTo>
                    <a:cubicBezTo>
                      <a:pt x="69" y="73"/>
                      <a:pt x="76" y="75"/>
                      <a:pt x="83" y="78"/>
                    </a:cubicBezTo>
                    <a:cubicBezTo>
                      <a:pt x="86" y="79"/>
                      <a:pt x="87" y="81"/>
                      <a:pt x="88" y="83"/>
                    </a:cubicBezTo>
                    <a:cubicBezTo>
                      <a:pt x="90" y="80"/>
                      <a:pt x="93" y="78"/>
                      <a:pt x="96" y="79"/>
                    </a:cubicBezTo>
                    <a:cubicBezTo>
                      <a:pt x="99" y="80"/>
                      <a:pt x="112" y="78"/>
                      <a:pt x="122" y="85"/>
                    </a:cubicBezTo>
                    <a:cubicBezTo>
                      <a:pt x="131" y="93"/>
                      <a:pt x="201" y="119"/>
                      <a:pt x="213" y="123"/>
                    </a:cubicBezTo>
                    <a:cubicBezTo>
                      <a:pt x="226" y="127"/>
                      <a:pt x="218" y="104"/>
                      <a:pt x="221" y="92"/>
                    </a:cubicBezTo>
                    <a:cubicBezTo>
                      <a:pt x="224" y="80"/>
                      <a:pt x="232" y="69"/>
                      <a:pt x="231" y="62"/>
                    </a:cubicBezTo>
                    <a:close/>
                  </a:path>
                </a:pathLst>
              </a:custGeom>
              <a:noFill/>
              <a:ln w="6350" cap="rnd">
                <a:solidFill>
                  <a:srgbClr val="333333"/>
                </a:solidFill>
                <a:prstDash val="solid"/>
                <a:round/>
                <a:headEnd/>
                <a:tailEnd/>
              </a:ln>
            </p:spPr>
            <p:txBody>
              <a:bodyPr/>
              <a:lstStyle/>
              <a:p>
                <a:endParaRPr lang="zh-CN" altLang="en-US"/>
              </a:p>
            </p:txBody>
          </p:sp>
          <p:sp>
            <p:nvSpPr>
              <p:cNvPr id="310" name="Freeform 377"/>
              <p:cNvSpPr>
                <a:spLocks/>
              </p:cNvSpPr>
              <p:nvPr/>
            </p:nvSpPr>
            <p:spPr bwMode="auto">
              <a:xfrm>
                <a:off x="4408" y="3789"/>
                <a:ext cx="139" cy="148"/>
              </a:xfrm>
              <a:custGeom>
                <a:avLst/>
                <a:gdLst/>
                <a:ahLst/>
                <a:cxnLst>
                  <a:cxn ang="0">
                    <a:pos x="56" y="60"/>
                  </a:cxn>
                  <a:cxn ang="0">
                    <a:pos x="47" y="44"/>
                  </a:cxn>
                  <a:cxn ang="0">
                    <a:pos x="36" y="28"/>
                  </a:cxn>
                  <a:cxn ang="0">
                    <a:pos x="31" y="12"/>
                  </a:cxn>
                  <a:cxn ang="0">
                    <a:pos x="26" y="0"/>
                  </a:cxn>
                  <a:cxn ang="0">
                    <a:pos x="6" y="11"/>
                  </a:cxn>
                  <a:cxn ang="0">
                    <a:pos x="0" y="11"/>
                  </a:cxn>
                  <a:cxn ang="0">
                    <a:pos x="6" y="22"/>
                  </a:cxn>
                  <a:cxn ang="0">
                    <a:pos x="14" y="36"/>
                  </a:cxn>
                  <a:cxn ang="0">
                    <a:pos x="27" y="52"/>
                  </a:cxn>
                  <a:cxn ang="0">
                    <a:pos x="42" y="65"/>
                  </a:cxn>
                  <a:cxn ang="0">
                    <a:pos x="65" y="70"/>
                  </a:cxn>
                  <a:cxn ang="0">
                    <a:pos x="56" y="60"/>
                  </a:cxn>
                </a:cxnLst>
                <a:rect l="0" t="0" r="r" b="b"/>
                <a:pathLst>
                  <a:path w="69" h="74">
                    <a:moveTo>
                      <a:pt x="56" y="60"/>
                    </a:moveTo>
                    <a:cubicBezTo>
                      <a:pt x="51" y="57"/>
                      <a:pt x="52" y="53"/>
                      <a:pt x="47" y="44"/>
                    </a:cubicBezTo>
                    <a:cubicBezTo>
                      <a:pt x="41" y="36"/>
                      <a:pt x="39" y="33"/>
                      <a:pt x="36" y="28"/>
                    </a:cubicBezTo>
                    <a:cubicBezTo>
                      <a:pt x="33" y="24"/>
                      <a:pt x="31" y="18"/>
                      <a:pt x="31" y="12"/>
                    </a:cubicBezTo>
                    <a:cubicBezTo>
                      <a:pt x="30" y="7"/>
                      <a:pt x="30" y="2"/>
                      <a:pt x="26" y="0"/>
                    </a:cubicBezTo>
                    <a:cubicBezTo>
                      <a:pt x="24" y="3"/>
                      <a:pt x="13" y="8"/>
                      <a:pt x="6" y="11"/>
                    </a:cubicBezTo>
                    <a:cubicBezTo>
                      <a:pt x="3" y="13"/>
                      <a:pt x="1" y="12"/>
                      <a:pt x="0" y="11"/>
                    </a:cubicBezTo>
                    <a:cubicBezTo>
                      <a:pt x="1" y="15"/>
                      <a:pt x="5" y="18"/>
                      <a:pt x="6" y="22"/>
                    </a:cubicBezTo>
                    <a:cubicBezTo>
                      <a:pt x="8" y="28"/>
                      <a:pt x="9" y="32"/>
                      <a:pt x="14" y="36"/>
                    </a:cubicBezTo>
                    <a:cubicBezTo>
                      <a:pt x="19" y="41"/>
                      <a:pt x="25" y="46"/>
                      <a:pt x="27" y="52"/>
                    </a:cubicBezTo>
                    <a:cubicBezTo>
                      <a:pt x="29" y="57"/>
                      <a:pt x="34" y="63"/>
                      <a:pt x="42" y="65"/>
                    </a:cubicBezTo>
                    <a:cubicBezTo>
                      <a:pt x="50" y="67"/>
                      <a:pt x="62" y="74"/>
                      <a:pt x="65" y="70"/>
                    </a:cubicBezTo>
                    <a:cubicBezTo>
                      <a:pt x="69" y="67"/>
                      <a:pt x="61" y="64"/>
                      <a:pt x="56" y="60"/>
                    </a:cubicBezTo>
                    <a:close/>
                  </a:path>
                </a:pathLst>
              </a:custGeom>
              <a:noFill/>
              <a:ln w="6350" cap="rnd">
                <a:solidFill>
                  <a:srgbClr val="333333"/>
                </a:solidFill>
                <a:prstDash val="solid"/>
                <a:round/>
                <a:headEnd/>
                <a:tailEnd/>
              </a:ln>
            </p:spPr>
            <p:txBody>
              <a:bodyPr/>
              <a:lstStyle/>
              <a:p>
                <a:endParaRPr lang="zh-CN" altLang="en-US"/>
              </a:p>
            </p:txBody>
          </p:sp>
          <p:sp>
            <p:nvSpPr>
              <p:cNvPr id="311" name="Freeform 378"/>
              <p:cNvSpPr>
                <a:spLocks/>
              </p:cNvSpPr>
              <p:nvPr/>
            </p:nvSpPr>
            <p:spPr bwMode="auto">
              <a:xfrm>
                <a:off x="4396" y="3250"/>
                <a:ext cx="78" cy="140"/>
              </a:xfrm>
              <a:custGeom>
                <a:avLst/>
                <a:gdLst/>
                <a:ahLst/>
                <a:cxnLst>
                  <a:cxn ang="0">
                    <a:pos x="39" y="0"/>
                  </a:cxn>
                  <a:cxn ang="0">
                    <a:pos x="25" y="18"/>
                  </a:cxn>
                  <a:cxn ang="0">
                    <a:pos x="26" y="40"/>
                  </a:cxn>
                  <a:cxn ang="0">
                    <a:pos x="7" y="48"/>
                  </a:cxn>
                  <a:cxn ang="0">
                    <a:pos x="2" y="70"/>
                  </a:cxn>
                </a:cxnLst>
                <a:rect l="0" t="0" r="r" b="b"/>
                <a:pathLst>
                  <a:path w="39" h="70">
                    <a:moveTo>
                      <a:pt x="39" y="0"/>
                    </a:moveTo>
                    <a:cubicBezTo>
                      <a:pt x="37" y="8"/>
                      <a:pt x="27" y="10"/>
                      <a:pt x="25" y="18"/>
                    </a:cubicBezTo>
                    <a:cubicBezTo>
                      <a:pt x="24" y="26"/>
                      <a:pt x="31" y="33"/>
                      <a:pt x="26" y="40"/>
                    </a:cubicBezTo>
                    <a:cubicBezTo>
                      <a:pt x="22" y="47"/>
                      <a:pt x="13" y="43"/>
                      <a:pt x="7" y="48"/>
                    </a:cubicBezTo>
                    <a:cubicBezTo>
                      <a:pt x="1" y="54"/>
                      <a:pt x="0" y="62"/>
                      <a:pt x="2" y="70"/>
                    </a:cubicBezTo>
                  </a:path>
                </a:pathLst>
              </a:custGeom>
              <a:noFill/>
              <a:ln w="6350" cap="rnd">
                <a:solidFill>
                  <a:srgbClr val="333333"/>
                </a:solidFill>
                <a:prstDash val="solid"/>
                <a:round/>
                <a:headEnd/>
                <a:tailEnd/>
              </a:ln>
            </p:spPr>
            <p:txBody>
              <a:bodyPr/>
              <a:lstStyle/>
              <a:p>
                <a:endParaRPr lang="zh-CN" altLang="en-US"/>
              </a:p>
            </p:txBody>
          </p:sp>
          <p:sp>
            <p:nvSpPr>
              <p:cNvPr id="312" name="Freeform 379"/>
              <p:cNvSpPr>
                <a:spLocks/>
              </p:cNvSpPr>
              <p:nvPr/>
            </p:nvSpPr>
            <p:spPr bwMode="auto">
              <a:xfrm>
                <a:off x="4398" y="3340"/>
                <a:ext cx="30" cy="38"/>
              </a:xfrm>
              <a:custGeom>
                <a:avLst/>
                <a:gdLst/>
                <a:ahLst/>
                <a:cxnLst>
                  <a:cxn ang="0">
                    <a:pos x="0" y="19"/>
                  </a:cxn>
                  <a:cxn ang="0">
                    <a:pos x="14" y="0"/>
                  </a:cxn>
                </a:cxnLst>
                <a:rect l="0" t="0" r="r" b="b"/>
                <a:pathLst>
                  <a:path w="15" h="19">
                    <a:moveTo>
                      <a:pt x="0" y="19"/>
                    </a:moveTo>
                    <a:cubicBezTo>
                      <a:pt x="5" y="15"/>
                      <a:pt x="15" y="7"/>
                      <a:pt x="14" y="0"/>
                    </a:cubicBezTo>
                  </a:path>
                </a:pathLst>
              </a:custGeom>
              <a:noFill/>
              <a:ln w="6350" cap="rnd">
                <a:solidFill>
                  <a:srgbClr val="333333"/>
                </a:solidFill>
                <a:prstDash val="solid"/>
                <a:round/>
                <a:headEnd/>
                <a:tailEnd/>
              </a:ln>
            </p:spPr>
            <p:txBody>
              <a:bodyPr/>
              <a:lstStyle/>
              <a:p>
                <a:endParaRPr lang="zh-CN" altLang="en-US"/>
              </a:p>
            </p:txBody>
          </p:sp>
          <p:sp>
            <p:nvSpPr>
              <p:cNvPr id="313" name="Freeform 380"/>
              <p:cNvSpPr>
                <a:spLocks/>
              </p:cNvSpPr>
              <p:nvPr/>
            </p:nvSpPr>
            <p:spPr bwMode="auto">
              <a:xfrm>
                <a:off x="4450" y="3266"/>
                <a:ext cx="18" cy="36"/>
              </a:xfrm>
              <a:custGeom>
                <a:avLst/>
                <a:gdLst/>
                <a:ahLst/>
                <a:cxnLst>
                  <a:cxn ang="0">
                    <a:pos x="2" y="18"/>
                  </a:cxn>
                  <a:cxn ang="0">
                    <a:pos x="8" y="0"/>
                  </a:cxn>
                </a:cxnLst>
                <a:rect l="0" t="0" r="r" b="b"/>
                <a:pathLst>
                  <a:path w="9" h="18">
                    <a:moveTo>
                      <a:pt x="2" y="18"/>
                    </a:moveTo>
                    <a:cubicBezTo>
                      <a:pt x="0" y="12"/>
                      <a:pt x="9" y="7"/>
                      <a:pt x="8" y="0"/>
                    </a:cubicBezTo>
                  </a:path>
                </a:pathLst>
              </a:custGeom>
              <a:noFill/>
              <a:ln w="6350" cap="rnd">
                <a:solidFill>
                  <a:srgbClr val="333333"/>
                </a:solidFill>
                <a:prstDash val="solid"/>
                <a:round/>
                <a:headEnd/>
                <a:tailEnd/>
              </a:ln>
            </p:spPr>
            <p:txBody>
              <a:bodyPr/>
              <a:lstStyle/>
              <a:p>
                <a:endParaRPr lang="zh-CN" altLang="en-US"/>
              </a:p>
            </p:txBody>
          </p:sp>
          <p:sp>
            <p:nvSpPr>
              <p:cNvPr id="314" name="Freeform 381"/>
              <p:cNvSpPr>
                <a:spLocks/>
              </p:cNvSpPr>
              <p:nvPr/>
            </p:nvSpPr>
            <p:spPr bwMode="auto">
              <a:xfrm>
                <a:off x="4355" y="3432"/>
                <a:ext cx="28" cy="54"/>
              </a:xfrm>
              <a:custGeom>
                <a:avLst/>
                <a:gdLst/>
                <a:ahLst/>
                <a:cxnLst>
                  <a:cxn ang="0">
                    <a:pos x="14" y="0"/>
                  </a:cxn>
                  <a:cxn ang="0">
                    <a:pos x="1" y="27"/>
                  </a:cxn>
                </a:cxnLst>
                <a:rect l="0" t="0" r="r" b="b"/>
                <a:pathLst>
                  <a:path w="14" h="27">
                    <a:moveTo>
                      <a:pt x="14" y="0"/>
                    </a:moveTo>
                    <a:cubicBezTo>
                      <a:pt x="0" y="3"/>
                      <a:pt x="0" y="16"/>
                      <a:pt x="1" y="27"/>
                    </a:cubicBezTo>
                  </a:path>
                </a:pathLst>
              </a:custGeom>
              <a:noFill/>
              <a:ln w="6350" cap="rnd">
                <a:solidFill>
                  <a:srgbClr val="333333"/>
                </a:solidFill>
                <a:prstDash val="solid"/>
                <a:round/>
                <a:headEnd/>
                <a:tailEnd/>
              </a:ln>
            </p:spPr>
            <p:txBody>
              <a:bodyPr/>
              <a:lstStyle/>
              <a:p>
                <a:endParaRPr lang="zh-CN" altLang="en-US"/>
              </a:p>
            </p:txBody>
          </p:sp>
          <p:sp>
            <p:nvSpPr>
              <p:cNvPr id="315" name="Freeform 382"/>
              <p:cNvSpPr>
                <a:spLocks/>
              </p:cNvSpPr>
              <p:nvPr/>
            </p:nvSpPr>
            <p:spPr bwMode="auto">
              <a:xfrm>
                <a:off x="4355" y="3436"/>
                <a:ext cx="20" cy="42"/>
              </a:xfrm>
              <a:custGeom>
                <a:avLst/>
                <a:gdLst/>
                <a:ahLst/>
                <a:cxnLst>
                  <a:cxn ang="0">
                    <a:pos x="0" y="21"/>
                  </a:cxn>
                  <a:cxn ang="0">
                    <a:pos x="10" y="0"/>
                  </a:cxn>
                </a:cxnLst>
                <a:rect l="0" t="0" r="r" b="b"/>
                <a:pathLst>
                  <a:path w="10" h="21">
                    <a:moveTo>
                      <a:pt x="0" y="21"/>
                    </a:moveTo>
                    <a:cubicBezTo>
                      <a:pt x="8" y="18"/>
                      <a:pt x="9" y="7"/>
                      <a:pt x="10" y="0"/>
                    </a:cubicBezTo>
                  </a:path>
                </a:pathLst>
              </a:custGeom>
              <a:noFill/>
              <a:ln w="6350" cap="rnd">
                <a:solidFill>
                  <a:srgbClr val="333333"/>
                </a:solidFill>
                <a:prstDash val="solid"/>
                <a:round/>
                <a:headEnd/>
                <a:tailEnd/>
              </a:ln>
            </p:spPr>
            <p:txBody>
              <a:bodyPr/>
              <a:lstStyle/>
              <a:p>
                <a:endParaRPr lang="zh-CN" altLang="en-US"/>
              </a:p>
            </p:txBody>
          </p:sp>
          <p:sp>
            <p:nvSpPr>
              <p:cNvPr id="316" name="Freeform 383"/>
              <p:cNvSpPr>
                <a:spLocks/>
              </p:cNvSpPr>
              <p:nvPr/>
            </p:nvSpPr>
            <p:spPr bwMode="auto">
              <a:xfrm>
                <a:off x="4333" y="3550"/>
                <a:ext cx="18" cy="45"/>
              </a:xfrm>
              <a:custGeom>
                <a:avLst/>
                <a:gdLst/>
                <a:ahLst/>
                <a:cxnLst>
                  <a:cxn ang="0">
                    <a:pos x="9" y="0"/>
                  </a:cxn>
                  <a:cxn ang="0">
                    <a:pos x="6" y="22"/>
                  </a:cxn>
                </a:cxnLst>
                <a:rect l="0" t="0" r="r" b="b"/>
                <a:pathLst>
                  <a:path w="9" h="22">
                    <a:moveTo>
                      <a:pt x="9" y="0"/>
                    </a:moveTo>
                    <a:cubicBezTo>
                      <a:pt x="2" y="3"/>
                      <a:pt x="0" y="18"/>
                      <a:pt x="6" y="22"/>
                    </a:cubicBezTo>
                  </a:path>
                </a:pathLst>
              </a:custGeom>
              <a:noFill/>
              <a:ln w="6350" cap="rnd">
                <a:solidFill>
                  <a:srgbClr val="333333"/>
                </a:solidFill>
                <a:prstDash val="solid"/>
                <a:round/>
                <a:headEnd/>
                <a:tailEnd/>
              </a:ln>
            </p:spPr>
            <p:txBody>
              <a:bodyPr/>
              <a:lstStyle/>
              <a:p>
                <a:endParaRPr lang="zh-CN" altLang="en-US"/>
              </a:p>
            </p:txBody>
          </p:sp>
          <p:sp>
            <p:nvSpPr>
              <p:cNvPr id="317" name="Freeform 384"/>
              <p:cNvSpPr>
                <a:spLocks/>
              </p:cNvSpPr>
              <p:nvPr/>
            </p:nvSpPr>
            <p:spPr bwMode="auto">
              <a:xfrm>
                <a:off x="4337" y="3542"/>
                <a:ext cx="24" cy="75"/>
              </a:xfrm>
              <a:custGeom>
                <a:avLst/>
                <a:gdLst/>
                <a:ahLst/>
                <a:cxnLst>
                  <a:cxn ang="0">
                    <a:pos x="4" y="0"/>
                  </a:cxn>
                  <a:cxn ang="0">
                    <a:pos x="0" y="37"/>
                  </a:cxn>
                </a:cxnLst>
                <a:rect l="0" t="0" r="r" b="b"/>
                <a:pathLst>
                  <a:path w="12" h="37">
                    <a:moveTo>
                      <a:pt x="4" y="0"/>
                    </a:moveTo>
                    <a:cubicBezTo>
                      <a:pt x="12" y="8"/>
                      <a:pt x="4" y="28"/>
                      <a:pt x="0" y="37"/>
                    </a:cubicBezTo>
                  </a:path>
                </a:pathLst>
              </a:custGeom>
              <a:noFill/>
              <a:ln w="6350" cap="rnd">
                <a:solidFill>
                  <a:srgbClr val="333333"/>
                </a:solidFill>
                <a:prstDash val="solid"/>
                <a:round/>
                <a:headEnd/>
                <a:tailEnd/>
              </a:ln>
            </p:spPr>
            <p:txBody>
              <a:bodyPr/>
              <a:lstStyle/>
              <a:p>
                <a:endParaRPr lang="zh-CN" altLang="en-US"/>
              </a:p>
            </p:txBody>
          </p:sp>
          <p:sp>
            <p:nvSpPr>
              <p:cNvPr id="318" name="Freeform 385"/>
              <p:cNvSpPr>
                <a:spLocks/>
              </p:cNvSpPr>
              <p:nvPr/>
            </p:nvSpPr>
            <p:spPr bwMode="auto">
              <a:xfrm>
                <a:off x="4579" y="3228"/>
                <a:ext cx="97" cy="122"/>
              </a:xfrm>
              <a:custGeom>
                <a:avLst/>
                <a:gdLst/>
                <a:ahLst/>
                <a:cxnLst>
                  <a:cxn ang="0">
                    <a:pos x="0" y="0"/>
                  </a:cxn>
                  <a:cxn ang="0">
                    <a:pos x="9" y="15"/>
                  </a:cxn>
                  <a:cxn ang="0">
                    <a:pos x="25" y="34"/>
                  </a:cxn>
                  <a:cxn ang="0">
                    <a:pos x="48" y="61"/>
                  </a:cxn>
                </a:cxnLst>
                <a:rect l="0" t="0" r="r" b="b"/>
                <a:pathLst>
                  <a:path w="48" h="61">
                    <a:moveTo>
                      <a:pt x="0" y="0"/>
                    </a:moveTo>
                    <a:cubicBezTo>
                      <a:pt x="4" y="5"/>
                      <a:pt x="5" y="10"/>
                      <a:pt x="9" y="15"/>
                    </a:cubicBezTo>
                    <a:cubicBezTo>
                      <a:pt x="14" y="21"/>
                      <a:pt x="19" y="29"/>
                      <a:pt x="25" y="34"/>
                    </a:cubicBezTo>
                    <a:cubicBezTo>
                      <a:pt x="32" y="41"/>
                      <a:pt x="44" y="51"/>
                      <a:pt x="48" y="61"/>
                    </a:cubicBezTo>
                  </a:path>
                </a:pathLst>
              </a:custGeom>
              <a:noFill/>
              <a:ln w="6350" cap="rnd">
                <a:solidFill>
                  <a:srgbClr val="333333"/>
                </a:solidFill>
                <a:prstDash val="solid"/>
                <a:round/>
                <a:headEnd/>
                <a:tailEnd/>
              </a:ln>
            </p:spPr>
            <p:txBody>
              <a:bodyPr/>
              <a:lstStyle/>
              <a:p>
                <a:endParaRPr lang="zh-CN" altLang="en-US"/>
              </a:p>
            </p:txBody>
          </p:sp>
          <p:sp>
            <p:nvSpPr>
              <p:cNvPr id="319" name="Freeform 386"/>
              <p:cNvSpPr>
                <a:spLocks/>
              </p:cNvSpPr>
              <p:nvPr/>
            </p:nvSpPr>
            <p:spPr bwMode="auto">
              <a:xfrm>
                <a:off x="4438" y="3284"/>
                <a:ext cx="91" cy="202"/>
              </a:xfrm>
              <a:custGeom>
                <a:avLst/>
                <a:gdLst/>
                <a:ahLst/>
                <a:cxnLst>
                  <a:cxn ang="0">
                    <a:pos x="36" y="0"/>
                  </a:cxn>
                  <a:cxn ang="0">
                    <a:pos x="33" y="52"/>
                  </a:cxn>
                  <a:cxn ang="0">
                    <a:pos x="0" y="101"/>
                  </a:cxn>
                </a:cxnLst>
                <a:rect l="0" t="0" r="r" b="b"/>
                <a:pathLst>
                  <a:path w="45" h="101">
                    <a:moveTo>
                      <a:pt x="36" y="0"/>
                    </a:moveTo>
                    <a:cubicBezTo>
                      <a:pt x="39" y="19"/>
                      <a:pt x="45" y="36"/>
                      <a:pt x="33" y="52"/>
                    </a:cubicBezTo>
                    <a:cubicBezTo>
                      <a:pt x="22" y="68"/>
                      <a:pt x="2" y="80"/>
                      <a:pt x="0" y="101"/>
                    </a:cubicBezTo>
                  </a:path>
                </a:pathLst>
              </a:custGeom>
              <a:noFill/>
              <a:ln w="6350" cap="rnd">
                <a:solidFill>
                  <a:srgbClr val="9C7A25"/>
                </a:solidFill>
                <a:prstDash val="solid"/>
                <a:miter lim="800000"/>
                <a:headEnd/>
                <a:tailEnd/>
              </a:ln>
            </p:spPr>
            <p:txBody>
              <a:bodyPr/>
              <a:lstStyle/>
              <a:p>
                <a:endParaRPr lang="zh-CN" altLang="en-US"/>
              </a:p>
            </p:txBody>
          </p:sp>
          <p:sp>
            <p:nvSpPr>
              <p:cNvPr id="320" name="Freeform 387"/>
              <p:cNvSpPr>
                <a:spLocks/>
              </p:cNvSpPr>
              <p:nvPr/>
            </p:nvSpPr>
            <p:spPr bwMode="auto">
              <a:xfrm>
                <a:off x="4377" y="2823"/>
                <a:ext cx="481" cy="219"/>
              </a:xfrm>
              <a:custGeom>
                <a:avLst/>
                <a:gdLst/>
                <a:ahLst/>
                <a:cxnLst>
                  <a:cxn ang="0">
                    <a:pos x="234" y="35"/>
                  </a:cxn>
                  <a:cxn ang="0">
                    <a:pos x="203" y="33"/>
                  </a:cxn>
                  <a:cxn ang="0">
                    <a:pos x="140" y="29"/>
                  </a:cxn>
                  <a:cxn ang="0">
                    <a:pos x="118" y="27"/>
                  </a:cxn>
                  <a:cxn ang="0">
                    <a:pos x="106" y="24"/>
                  </a:cxn>
                  <a:cxn ang="0">
                    <a:pos x="82" y="1"/>
                  </a:cxn>
                  <a:cxn ang="0">
                    <a:pos x="58" y="16"/>
                  </a:cxn>
                  <a:cxn ang="0">
                    <a:pos x="52" y="40"/>
                  </a:cxn>
                  <a:cxn ang="0">
                    <a:pos x="22" y="48"/>
                  </a:cxn>
                  <a:cxn ang="0">
                    <a:pos x="5" y="57"/>
                  </a:cxn>
                  <a:cxn ang="0">
                    <a:pos x="2" y="86"/>
                  </a:cxn>
                  <a:cxn ang="0">
                    <a:pos x="22" y="101"/>
                  </a:cxn>
                  <a:cxn ang="0">
                    <a:pos x="42" y="97"/>
                  </a:cxn>
                  <a:cxn ang="0">
                    <a:pos x="59" y="84"/>
                  </a:cxn>
                  <a:cxn ang="0">
                    <a:pos x="66" y="85"/>
                  </a:cxn>
                  <a:cxn ang="0">
                    <a:pos x="91" y="83"/>
                  </a:cxn>
                  <a:cxn ang="0">
                    <a:pos x="108" y="99"/>
                  </a:cxn>
                  <a:cxn ang="0">
                    <a:pos x="107" y="77"/>
                  </a:cxn>
                  <a:cxn ang="0">
                    <a:pos x="126" y="76"/>
                  </a:cxn>
                  <a:cxn ang="0">
                    <a:pos x="124" y="93"/>
                  </a:cxn>
                  <a:cxn ang="0">
                    <a:pos x="172" y="103"/>
                  </a:cxn>
                  <a:cxn ang="0">
                    <a:pos x="227" y="104"/>
                  </a:cxn>
                  <a:cxn ang="0">
                    <a:pos x="229" y="73"/>
                  </a:cxn>
                  <a:cxn ang="0">
                    <a:pos x="234" y="35"/>
                  </a:cxn>
                </a:cxnLst>
                <a:rect l="0" t="0" r="r" b="b"/>
                <a:pathLst>
                  <a:path w="238" h="109">
                    <a:moveTo>
                      <a:pt x="234" y="35"/>
                    </a:moveTo>
                    <a:cubicBezTo>
                      <a:pt x="230" y="30"/>
                      <a:pt x="225" y="31"/>
                      <a:pt x="203" y="33"/>
                    </a:cubicBezTo>
                    <a:cubicBezTo>
                      <a:pt x="181" y="34"/>
                      <a:pt x="147" y="31"/>
                      <a:pt x="140" y="29"/>
                    </a:cubicBezTo>
                    <a:cubicBezTo>
                      <a:pt x="132" y="27"/>
                      <a:pt x="121" y="24"/>
                      <a:pt x="118" y="27"/>
                    </a:cubicBezTo>
                    <a:cubicBezTo>
                      <a:pt x="114" y="31"/>
                      <a:pt x="110" y="30"/>
                      <a:pt x="106" y="24"/>
                    </a:cubicBezTo>
                    <a:cubicBezTo>
                      <a:pt x="102" y="18"/>
                      <a:pt x="101" y="0"/>
                      <a:pt x="82" y="1"/>
                    </a:cubicBezTo>
                    <a:cubicBezTo>
                      <a:pt x="62" y="1"/>
                      <a:pt x="60" y="11"/>
                      <a:pt x="58" y="16"/>
                    </a:cubicBezTo>
                    <a:cubicBezTo>
                      <a:pt x="56" y="21"/>
                      <a:pt x="60" y="36"/>
                      <a:pt x="52" y="40"/>
                    </a:cubicBezTo>
                    <a:cubicBezTo>
                      <a:pt x="36" y="49"/>
                      <a:pt x="30" y="46"/>
                      <a:pt x="22" y="48"/>
                    </a:cubicBezTo>
                    <a:cubicBezTo>
                      <a:pt x="14" y="50"/>
                      <a:pt x="7" y="45"/>
                      <a:pt x="5" y="57"/>
                    </a:cubicBezTo>
                    <a:cubicBezTo>
                      <a:pt x="3" y="68"/>
                      <a:pt x="0" y="76"/>
                      <a:pt x="2" y="86"/>
                    </a:cubicBezTo>
                    <a:cubicBezTo>
                      <a:pt x="4" y="96"/>
                      <a:pt x="16" y="95"/>
                      <a:pt x="22" y="101"/>
                    </a:cubicBezTo>
                    <a:cubicBezTo>
                      <a:pt x="27" y="108"/>
                      <a:pt x="36" y="101"/>
                      <a:pt x="42" y="97"/>
                    </a:cubicBezTo>
                    <a:cubicBezTo>
                      <a:pt x="47" y="93"/>
                      <a:pt x="54" y="87"/>
                      <a:pt x="59" y="84"/>
                    </a:cubicBezTo>
                    <a:cubicBezTo>
                      <a:pt x="61" y="82"/>
                      <a:pt x="64" y="83"/>
                      <a:pt x="66" y="85"/>
                    </a:cubicBezTo>
                    <a:cubicBezTo>
                      <a:pt x="75" y="78"/>
                      <a:pt x="85" y="79"/>
                      <a:pt x="91" y="83"/>
                    </a:cubicBezTo>
                    <a:cubicBezTo>
                      <a:pt x="98" y="87"/>
                      <a:pt x="104" y="97"/>
                      <a:pt x="108" y="99"/>
                    </a:cubicBezTo>
                    <a:cubicBezTo>
                      <a:pt x="108" y="99"/>
                      <a:pt x="104" y="85"/>
                      <a:pt x="107" y="77"/>
                    </a:cubicBezTo>
                    <a:cubicBezTo>
                      <a:pt x="110" y="69"/>
                      <a:pt x="124" y="69"/>
                      <a:pt x="126" y="76"/>
                    </a:cubicBezTo>
                    <a:cubicBezTo>
                      <a:pt x="127" y="83"/>
                      <a:pt x="120" y="89"/>
                      <a:pt x="124" y="93"/>
                    </a:cubicBezTo>
                    <a:cubicBezTo>
                      <a:pt x="128" y="98"/>
                      <a:pt x="145" y="100"/>
                      <a:pt x="172" y="103"/>
                    </a:cubicBezTo>
                    <a:cubicBezTo>
                      <a:pt x="200" y="107"/>
                      <a:pt x="219" y="109"/>
                      <a:pt x="227" y="104"/>
                    </a:cubicBezTo>
                    <a:cubicBezTo>
                      <a:pt x="235" y="99"/>
                      <a:pt x="230" y="89"/>
                      <a:pt x="229" y="73"/>
                    </a:cubicBezTo>
                    <a:cubicBezTo>
                      <a:pt x="228" y="56"/>
                      <a:pt x="238" y="39"/>
                      <a:pt x="234" y="35"/>
                    </a:cubicBezTo>
                    <a:close/>
                  </a:path>
                </a:pathLst>
              </a:custGeom>
              <a:noFill/>
              <a:ln w="6350" cap="rnd">
                <a:solidFill>
                  <a:srgbClr val="333333"/>
                </a:solidFill>
                <a:prstDash val="solid"/>
                <a:round/>
                <a:headEnd/>
                <a:tailEnd/>
              </a:ln>
            </p:spPr>
            <p:txBody>
              <a:bodyPr/>
              <a:lstStyle/>
              <a:p>
                <a:endParaRPr lang="zh-CN" altLang="en-US"/>
              </a:p>
            </p:txBody>
          </p:sp>
          <p:sp>
            <p:nvSpPr>
              <p:cNvPr id="321" name="Freeform 388"/>
              <p:cNvSpPr>
                <a:spLocks/>
              </p:cNvSpPr>
              <p:nvPr/>
            </p:nvSpPr>
            <p:spPr bwMode="auto">
              <a:xfrm>
                <a:off x="4507" y="2869"/>
                <a:ext cx="147" cy="111"/>
              </a:xfrm>
              <a:custGeom>
                <a:avLst/>
                <a:gdLst/>
                <a:ahLst/>
                <a:cxnLst>
                  <a:cxn ang="0">
                    <a:pos x="52" y="6"/>
                  </a:cxn>
                  <a:cxn ang="0">
                    <a:pos x="27" y="4"/>
                  </a:cxn>
                  <a:cxn ang="0">
                    <a:pos x="5" y="9"/>
                  </a:cxn>
                  <a:cxn ang="0">
                    <a:pos x="4" y="37"/>
                  </a:cxn>
                  <a:cxn ang="0">
                    <a:pos x="29" y="50"/>
                  </a:cxn>
                  <a:cxn ang="0">
                    <a:pos x="50" y="48"/>
                  </a:cxn>
                  <a:cxn ang="0">
                    <a:pos x="73" y="55"/>
                  </a:cxn>
                </a:cxnLst>
                <a:rect l="0" t="0" r="r" b="b"/>
                <a:pathLst>
                  <a:path w="73" h="55">
                    <a:moveTo>
                      <a:pt x="52" y="6"/>
                    </a:moveTo>
                    <a:cubicBezTo>
                      <a:pt x="44" y="10"/>
                      <a:pt x="36" y="6"/>
                      <a:pt x="27" y="4"/>
                    </a:cubicBezTo>
                    <a:cubicBezTo>
                      <a:pt x="18" y="3"/>
                      <a:pt x="9" y="0"/>
                      <a:pt x="5" y="9"/>
                    </a:cubicBezTo>
                    <a:cubicBezTo>
                      <a:pt x="1" y="18"/>
                      <a:pt x="0" y="30"/>
                      <a:pt x="4" y="37"/>
                    </a:cubicBezTo>
                    <a:cubicBezTo>
                      <a:pt x="8" y="44"/>
                      <a:pt x="18" y="50"/>
                      <a:pt x="29" y="50"/>
                    </a:cubicBezTo>
                    <a:cubicBezTo>
                      <a:pt x="40" y="51"/>
                      <a:pt x="41" y="49"/>
                      <a:pt x="50" y="48"/>
                    </a:cubicBezTo>
                    <a:cubicBezTo>
                      <a:pt x="58" y="46"/>
                      <a:pt x="70" y="50"/>
                      <a:pt x="73" y="55"/>
                    </a:cubicBezTo>
                  </a:path>
                </a:pathLst>
              </a:custGeom>
              <a:noFill/>
              <a:ln w="6350" cap="rnd">
                <a:solidFill>
                  <a:srgbClr val="333333"/>
                </a:solidFill>
                <a:prstDash val="solid"/>
                <a:round/>
                <a:headEnd/>
                <a:tailEnd/>
              </a:ln>
            </p:spPr>
            <p:txBody>
              <a:bodyPr/>
              <a:lstStyle/>
              <a:p>
                <a:endParaRPr lang="zh-CN" altLang="en-US"/>
              </a:p>
            </p:txBody>
          </p:sp>
          <p:sp>
            <p:nvSpPr>
              <p:cNvPr id="322" name="Freeform 389"/>
              <p:cNvSpPr>
                <a:spLocks/>
              </p:cNvSpPr>
              <p:nvPr/>
            </p:nvSpPr>
            <p:spPr bwMode="auto">
              <a:xfrm>
                <a:off x="4490" y="2887"/>
                <a:ext cx="19" cy="58"/>
              </a:xfrm>
              <a:custGeom>
                <a:avLst/>
                <a:gdLst/>
                <a:ahLst/>
                <a:cxnLst>
                  <a:cxn ang="0">
                    <a:pos x="1" y="0"/>
                  </a:cxn>
                  <a:cxn ang="0">
                    <a:pos x="6" y="29"/>
                  </a:cxn>
                </a:cxnLst>
                <a:rect l="0" t="0" r="r" b="b"/>
                <a:pathLst>
                  <a:path w="9" h="29">
                    <a:moveTo>
                      <a:pt x="1" y="0"/>
                    </a:moveTo>
                    <a:cubicBezTo>
                      <a:pt x="0" y="18"/>
                      <a:pt x="9" y="21"/>
                      <a:pt x="6" y="29"/>
                    </a:cubicBezTo>
                  </a:path>
                </a:pathLst>
              </a:custGeom>
              <a:noFill/>
              <a:ln w="6350" cap="rnd">
                <a:solidFill>
                  <a:srgbClr val="333333"/>
                </a:solidFill>
                <a:prstDash val="solid"/>
                <a:round/>
                <a:headEnd/>
                <a:tailEnd/>
              </a:ln>
            </p:spPr>
            <p:txBody>
              <a:bodyPr/>
              <a:lstStyle/>
              <a:p>
                <a:endParaRPr lang="zh-CN" altLang="en-US"/>
              </a:p>
            </p:txBody>
          </p:sp>
          <p:sp>
            <p:nvSpPr>
              <p:cNvPr id="323" name="Freeform 390"/>
              <p:cNvSpPr>
                <a:spLocks/>
              </p:cNvSpPr>
              <p:nvPr/>
            </p:nvSpPr>
            <p:spPr bwMode="auto">
              <a:xfrm>
                <a:off x="4375" y="2639"/>
                <a:ext cx="475" cy="252"/>
              </a:xfrm>
              <a:custGeom>
                <a:avLst/>
                <a:gdLst/>
                <a:ahLst/>
                <a:cxnLst>
                  <a:cxn ang="0">
                    <a:pos x="20" y="125"/>
                  </a:cxn>
                  <a:cxn ang="0">
                    <a:pos x="35" y="111"/>
                  </a:cxn>
                  <a:cxn ang="0">
                    <a:pos x="56" y="103"/>
                  </a:cxn>
                  <a:cxn ang="0">
                    <a:pos x="60" y="107"/>
                  </a:cxn>
                  <a:cxn ang="0">
                    <a:pos x="83" y="93"/>
                  </a:cxn>
                  <a:cxn ang="0">
                    <a:pos x="100" y="101"/>
                  </a:cxn>
                  <a:cxn ang="0">
                    <a:pos x="101" y="101"/>
                  </a:cxn>
                  <a:cxn ang="0">
                    <a:pos x="107" y="75"/>
                  </a:cxn>
                  <a:cxn ang="0">
                    <a:pos x="124" y="70"/>
                  </a:cxn>
                  <a:cxn ang="0">
                    <a:pos x="125" y="91"/>
                  </a:cxn>
                  <a:cxn ang="0">
                    <a:pos x="179" y="102"/>
                  </a:cxn>
                  <a:cxn ang="0">
                    <a:pos x="230" y="99"/>
                  </a:cxn>
                  <a:cxn ang="0">
                    <a:pos x="226" y="60"/>
                  </a:cxn>
                  <a:cxn ang="0">
                    <a:pos x="218" y="21"/>
                  </a:cxn>
                  <a:cxn ang="0">
                    <a:pos x="164" y="28"/>
                  </a:cxn>
                  <a:cxn ang="0">
                    <a:pos x="124" y="25"/>
                  </a:cxn>
                  <a:cxn ang="0">
                    <a:pos x="109" y="32"/>
                  </a:cxn>
                  <a:cxn ang="0">
                    <a:pos x="92" y="7"/>
                  </a:cxn>
                  <a:cxn ang="0">
                    <a:pos x="64" y="2"/>
                  </a:cxn>
                  <a:cxn ang="0">
                    <a:pos x="47" y="34"/>
                  </a:cxn>
                  <a:cxn ang="0">
                    <a:pos x="54" y="47"/>
                  </a:cxn>
                  <a:cxn ang="0">
                    <a:pos x="39" y="60"/>
                  </a:cxn>
                  <a:cxn ang="0">
                    <a:pos x="6" y="71"/>
                  </a:cxn>
                  <a:cxn ang="0">
                    <a:pos x="4" y="106"/>
                  </a:cxn>
                  <a:cxn ang="0">
                    <a:pos x="20" y="125"/>
                  </a:cxn>
                </a:cxnLst>
                <a:rect l="0" t="0" r="r" b="b"/>
                <a:pathLst>
                  <a:path w="235" h="126">
                    <a:moveTo>
                      <a:pt x="20" y="125"/>
                    </a:moveTo>
                    <a:cubicBezTo>
                      <a:pt x="26" y="126"/>
                      <a:pt x="33" y="115"/>
                      <a:pt x="35" y="111"/>
                    </a:cubicBezTo>
                    <a:cubicBezTo>
                      <a:pt x="42" y="98"/>
                      <a:pt x="53" y="101"/>
                      <a:pt x="56" y="103"/>
                    </a:cubicBezTo>
                    <a:cubicBezTo>
                      <a:pt x="57" y="104"/>
                      <a:pt x="58" y="105"/>
                      <a:pt x="60" y="107"/>
                    </a:cubicBezTo>
                    <a:cubicBezTo>
                      <a:pt x="62" y="102"/>
                      <a:pt x="65" y="93"/>
                      <a:pt x="83" y="93"/>
                    </a:cubicBezTo>
                    <a:cubicBezTo>
                      <a:pt x="92" y="92"/>
                      <a:pt x="97" y="96"/>
                      <a:pt x="100" y="101"/>
                    </a:cubicBezTo>
                    <a:cubicBezTo>
                      <a:pt x="101" y="101"/>
                      <a:pt x="101" y="101"/>
                      <a:pt x="101" y="101"/>
                    </a:cubicBezTo>
                    <a:cubicBezTo>
                      <a:pt x="101" y="101"/>
                      <a:pt x="103" y="79"/>
                      <a:pt x="107" y="75"/>
                    </a:cubicBezTo>
                    <a:cubicBezTo>
                      <a:pt x="110" y="71"/>
                      <a:pt x="120" y="69"/>
                      <a:pt x="124" y="70"/>
                    </a:cubicBezTo>
                    <a:cubicBezTo>
                      <a:pt x="127" y="81"/>
                      <a:pt x="125" y="81"/>
                      <a:pt x="125" y="91"/>
                    </a:cubicBezTo>
                    <a:cubicBezTo>
                      <a:pt x="124" y="101"/>
                      <a:pt x="154" y="104"/>
                      <a:pt x="179" y="102"/>
                    </a:cubicBezTo>
                    <a:cubicBezTo>
                      <a:pt x="203" y="100"/>
                      <a:pt x="226" y="104"/>
                      <a:pt x="230" y="99"/>
                    </a:cubicBezTo>
                    <a:cubicBezTo>
                      <a:pt x="235" y="93"/>
                      <a:pt x="227" y="71"/>
                      <a:pt x="226" y="60"/>
                    </a:cubicBezTo>
                    <a:cubicBezTo>
                      <a:pt x="226" y="50"/>
                      <a:pt x="228" y="25"/>
                      <a:pt x="218" y="21"/>
                    </a:cubicBezTo>
                    <a:cubicBezTo>
                      <a:pt x="212" y="18"/>
                      <a:pt x="184" y="29"/>
                      <a:pt x="164" y="28"/>
                    </a:cubicBezTo>
                    <a:cubicBezTo>
                      <a:pt x="145" y="27"/>
                      <a:pt x="127" y="22"/>
                      <a:pt x="124" y="25"/>
                    </a:cubicBezTo>
                    <a:cubicBezTo>
                      <a:pt x="120" y="28"/>
                      <a:pt x="116" y="36"/>
                      <a:pt x="109" y="32"/>
                    </a:cubicBezTo>
                    <a:cubicBezTo>
                      <a:pt x="102" y="27"/>
                      <a:pt x="98" y="13"/>
                      <a:pt x="92" y="7"/>
                    </a:cubicBezTo>
                    <a:cubicBezTo>
                      <a:pt x="86" y="0"/>
                      <a:pt x="75" y="0"/>
                      <a:pt x="64" y="2"/>
                    </a:cubicBezTo>
                    <a:cubicBezTo>
                      <a:pt x="53" y="3"/>
                      <a:pt x="49" y="27"/>
                      <a:pt x="47" y="34"/>
                    </a:cubicBezTo>
                    <a:cubicBezTo>
                      <a:pt x="45" y="42"/>
                      <a:pt x="54" y="47"/>
                      <a:pt x="54" y="47"/>
                    </a:cubicBezTo>
                    <a:cubicBezTo>
                      <a:pt x="48" y="50"/>
                      <a:pt x="44" y="57"/>
                      <a:pt x="39" y="60"/>
                    </a:cubicBezTo>
                    <a:cubicBezTo>
                      <a:pt x="35" y="62"/>
                      <a:pt x="12" y="69"/>
                      <a:pt x="6" y="71"/>
                    </a:cubicBezTo>
                    <a:cubicBezTo>
                      <a:pt x="0" y="73"/>
                      <a:pt x="3" y="99"/>
                      <a:pt x="4" y="106"/>
                    </a:cubicBezTo>
                    <a:cubicBezTo>
                      <a:pt x="5" y="114"/>
                      <a:pt x="13" y="124"/>
                      <a:pt x="20" y="125"/>
                    </a:cubicBezTo>
                    <a:close/>
                  </a:path>
                </a:pathLst>
              </a:custGeom>
              <a:noFill/>
              <a:ln w="6350" cap="rnd">
                <a:solidFill>
                  <a:srgbClr val="333333"/>
                </a:solidFill>
                <a:prstDash val="solid"/>
                <a:round/>
                <a:headEnd/>
                <a:tailEnd/>
              </a:ln>
            </p:spPr>
            <p:txBody>
              <a:bodyPr/>
              <a:lstStyle/>
              <a:p>
                <a:endParaRPr lang="zh-CN" altLang="en-US"/>
              </a:p>
            </p:txBody>
          </p:sp>
          <p:sp>
            <p:nvSpPr>
              <p:cNvPr id="324" name="Freeform 391"/>
              <p:cNvSpPr>
                <a:spLocks/>
              </p:cNvSpPr>
              <p:nvPr/>
            </p:nvSpPr>
            <p:spPr bwMode="auto">
              <a:xfrm>
                <a:off x="4531" y="2701"/>
                <a:ext cx="79" cy="90"/>
              </a:xfrm>
              <a:custGeom>
                <a:avLst/>
                <a:gdLst/>
                <a:ahLst/>
                <a:cxnLst>
                  <a:cxn ang="0">
                    <a:pos x="39" y="2"/>
                  </a:cxn>
                  <a:cxn ang="0">
                    <a:pos x="16" y="2"/>
                  </a:cxn>
                  <a:cxn ang="0">
                    <a:pos x="3" y="17"/>
                  </a:cxn>
                  <a:cxn ang="0">
                    <a:pos x="17" y="41"/>
                  </a:cxn>
                  <a:cxn ang="0">
                    <a:pos x="33" y="42"/>
                  </a:cxn>
                </a:cxnLst>
                <a:rect l="0" t="0" r="r" b="b"/>
                <a:pathLst>
                  <a:path w="39" h="45">
                    <a:moveTo>
                      <a:pt x="39" y="2"/>
                    </a:moveTo>
                    <a:cubicBezTo>
                      <a:pt x="33" y="5"/>
                      <a:pt x="27" y="3"/>
                      <a:pt x="16" y="2"/>
                    </a:cubicBezTo>
                    <a:cubicBezTo>
                      <a:pt x="5" y="0"/>
                      <a:pt x="6" y="8"/>
                      <a:pt x="3" y="17"/>
                    </a:cubicBezTo>
                    <a:cubicBezTo>
                      <a:pt x="0" y="26"/>
                      <a:pt x="11" y="37"/>
                      <a:pt x="17" y="41"/>
                    </a:cubicBezTo>
                    <a:cubicBezTo>
                      <a:pt x="24" y="45"/>
                      <a:pt x="33" y="42"/>
                      <a:pt x="33" y="42"/>
                    </a:cubicBezTo>
                  </a:path>
                </a:pathLst>
              </a:custGeom>
              <a:noFill/>
              <a:ln w="6350" cap="rnd">
                <a:solidFill>
                  <a:srgbClr val="333333"/>
                </a:solidFill>
                <a:prstDash val="solid"/>
                <a:round/>
                <a:headEnd/>
                <a:tailEnd/>
              </a:ln>
            </p:spPr>
            <p:txBody>
              <a:bodyPr/>
              <a:lstStyle/>
              <a:p>
                <a:endParaRPr lang="zh-CN" altLang="en-US"/>
              </a:p>
            </p:txBody>
          </p:sp>
          <p:sp>
            <p:nvSpPr>
              <p:cNvPr id="325" name="Freeform 392"/>
              <p:cNvSpPr>
                <a:spLocks/>
              </p:cNvSpPr>
              <p:nvPr/>
            </p:nvSpPr>
            <p:spPr bwMode="auto">
              <a:xfrm>
                <a:off x="4622" y="2779"/>
                <a:ext cx="42" cy="16"/>
              </a:xfrm>
              <a:custGeom>
                <a:avLst/>
                <a:gdLst/>
                <a:ahLst/>
                <a:cxnLst>
                  <a:cxn ang="0">
                    <a:pos x="0" y="0"/>
                  </a:cxn>
                  <a:cxn ang="0">
                    <a:pos x="21" y="8"/>
                  </a:cxn>
                </a:cxnLst>
                <a:rect l="0" t="0" r="r" b="b"/>
                <a:pathLst>
                  <a:path w="21" h="8">
                    <a:moveTo>
                      <a:pt x="0" y="0"/>
                    </a:moveTo>
                    <a:cubicBezTo>
                      <a:pt x="11" y="0"/>
                      <a:pt x="18" y="1"/>
                      <a:pt x="21" y="8"/>
                    </a:cubicBezTo>
                  </a:path>
                </a:pathLst>
              </a:custGeom>
              <a:noFill/>
              <a:ln w="6350" cap="rnd">
                <a:solidFill>
                  <a:srgbClr val="333333"/>
                </a:solidFill>
                <a:prstDash val="solid"/>
                <a:round/>
                <a:headEnd/>
                <a:tailEnd/>
              </a:ln>
            </p:spPr>
            <p:txBody>
              <a:bodyPr/>
              <a:lstStyle/>
              <a:p>
                <a:endParaRPr lang="zh-CN" altLang="en-US"/>
              </a:p>
            </p:txBody>
          </p:sp>
          <p:sp>
            <p:nvSpPr>
              <p:cNvPr id="326" name="Freeform 393"/>
              <p:cNvSpPr>
                <a:spLocks/>
              </p:cNvSpPr>
              <p:nvPr/>
            </p:nvSpPr>
            <p:spPr bwMode="auto">
              <a:xfrm>
                <a:off x="4484" y="2733"/>
                <a:ext cx="45" cy="38"/>
              </a:xfrm>
              <a:custGeom>
                <a:avLst/>
                <a:gdLst/>
                <a:ahLst/>
                <a:cxnLst>
                  <a:cxn ang="0">
                    <a:pos x="0" y="0"/>
                  </a:cxn>
                  <a:cxn ang="0">
                    <a:pos x="17" y="19"/>
                  </a:cxn>
                </a:cxnLst>
                <a:rect l="0" t="0" r="r" b="b"/>
                <a:pathLst>
                  <a:path w="22" h="19">
                    <a:moveTo>
                      <a:pt x="0" y="0"/>
                    </a:moveTo>
                    <a:cubicBezTo>
                      <a:pt x="4" y="3"/>
                      <a:pt x="22" y="6"/>
                      <a:pt x="17" y="19"/>
                    </a:cubicBezTo>
                  </a:path>
                </a:pathLst>
              </a:custGeom>
              <a:noFill/>
              <a:ln w="6350" cap="rnd">
                <a:solidFill>
                  <a:srgbClr val="333333"/>
                </a:solidFill>
                <a:prstDash val="solid"/>
                <a:round/>
                <a:headEnd/>
                <a:tailEnd/>
              </a:ln>
            </p:spPr>
            <p:txBody>
              <a:bodyPr/>
              <a:lstStyle/>
              <a:p>
                <a:endParaRPr lang="zh-CN" altLang="en-US"/>
              </a:p>
            </p:txBody>
          </p:sp>
          <p:sp>
            <p:nvSpPr>
              <p:cNvPr id="327" name="Freeform 394"/>
              <p:cNvSpPr>
                <a:spLocks/>
              </p:cNvSpPr>
              <p:nvPr/>
            </p:nvSpPr>
            <p:spPr bwMode="auto">
              <a:xfrm>
                <a:off x="4446" y="2819"/>
                <a:ext cx="50" cy="30"/>
              </a:xfrm>
              <a:custGeom>
                <a:avLst/>
                <a:gdLst/>
                <a:ahLst/>
                <a:cxnLst>
                  <a:cxn ang="0">
                    <a:pos x="0" y="7"/>
                  </a:cxn>
                  <a:cxn ang="0">
                    <a:pos x="25" y="15"/>
                  </a:cxn>
                </a:cxnLst>
                <a:rect l="0" t="0" r="r" b="b"/>
                <a:pathLst>
                  <a:path w="25" h="15">
                    <a:moveTo>
                      <a:pt x="0" y="7"/>
                    </a:moveTo>
                    <a:cubicBezTo>
                      <a:pt x="9" y="0"/>
                      <a:pt x="18" y="12"/>
                      <a:pt x="25" y="15"/>
                    </a:cubicBezTo>
                  </a:path>
                </a:pathLst>
              </a:custGeom>
              <a:noFill/>
              <a:ln w="6350" cap="rnd">
                <a:solidFill>
                  <a:srgbClr val="333333"/>
                </a:solidFill>
                <a:prstDash val="solid"/>
                <a:round/>
                <a:headEnd/>
                <a:tailEnd/>
              </a:ln>
            </p:spPr>
            <p:txBody>
              <a:bodyPr/>
              <a:lstStyle/>
              <a:p>
                <a:endParaRPr lang="zh-CN" altLang="en-US"/>
              </a:p>
            </p:txBody>
          </p:sp>
          <p:sp>
            <p:nvSpPr>
              <p:cNvPr id="328" name="Freeform 395"/>
              <p:cNvSpPr>
                <a:spLocks/>
              </p:cNvSpPr>
              <p:nvPr/>
            </p:nvSpPr>
            <p:spPr bwMode="auto">
              <a:xfrm>
                <a:off x="4458" y="2986"/>
                <a:ext cx="53" cy="10"/>
              </a:xfrm>
              <a:custGeom>
                <a:avLst/>
                <a:gdLst/>
                <a:ahLst/>
                <a:cxnLst>
                  <a:cxn ang="0">
                    <a:pos x="0" y="5"/>
                  </a:cxn>
                  <a:cxn ang="0">
                    <a:pos x="26" y="4"/>
                  </a:cxn>
                </a:cxnLst>
                <a:rect l="0" t="0" r="r" b="b"/>
                <a:pathLst>
                  <a:path w="26" h="5">
                    <a:moveTo>
                      <a:pt x="0" y="5"/>
                    </a:moveTo>
                    <a:cubicBezTo>
                      <a:pt x="5" y="3"/>
                      <a:pt x="17" y="0"/>
                      <a:pt x="26" y="4"/>
                    </a:cubicBezTo>
                  </a:path>
                </a:pathLst>
              </a:custGeom>
              <a:noFill/>
              <a:ln w="6350" cap="rnd">
                <a:solidFill>
                  <a:srgbClr val="333333"/>
                </a:solidFill>
                <a:prstDash val="solid"/>
                <a:round/>
                <a:headEnd/>
                <a:tailEnd/>
              </a:ln>
            </p:spPr>
            <p:txBody>
              <a:bodyPr/>
              <a:lstStyle/>
              <a:p>
                <a:endParaRPr lang="zh-CN" altLang="en-US"/>
              </a:p>
            </p:txBody>
          </p:sp>
          <p:sp>
            <p:nvSpPr>
              <p:cNvPr id="329" name="Freeform 396"/>
              <p:cNvSpPr>
                <a:spLocks/>
              </p:cNvSpPr>
              <p:nvPr/>
            </p:nvSpPr>
            <p:spPr bwMode="auto">
              <a:xfrm>
                <a:off x="4379" y="2473"/>
                <a:ext cx="438" cy="240"/>
              </a:xfrm>
              <a:custGeom>
                <a:avLst/>
                <a:gdLst/>
                <a:ahLst/>
                <a:cxnLst>
                  <a:cxn ang="0">
                    <a:pos x="19" y="119"/>
                  </a:cxn>
                  <a:cxn ang="0">
                    <a:pos x="29" y="109"/>
                  </a:cxn>
                  <a:cxn ang="0">
                    <a:pos x="45" y="99"/>
                  </a:cxn>
                  <a:cxn ang="0">
                    <a:pos x="50" y="99"/>
                  </a:cxn>
                  <a:cxn ang="0">
                    <a:pos x="62" y="85"/>
                  </a:cxn>
                  <a:cxn ang="0">
                    <a:pos x="90" y="90"/>
                  </a:cxn>
                  <a:cxn ang="0">
                    <a:pos x="94" y="96"/>
                  </a:cxn>
                  <a:cxn ang="0">
                    <a:pos x="106" y="66"/>
                  </a:cxn>
                  <a:cxn ang="0">
                    <a:pos x="117" y="86"/>
                  </a:cxn>
                  <a:cxn ang="0">
                    <a:pos x="124" y="94"/>
                  </a:cxn>
                  <a:cxn ang="0">
                    <a:pos x="179" y="93"/>
                  </a:cxn>
                  <a:cxn ang="0">
                    <a:pos x="215" y="83"/>
                  </a:cxn>
                  <a:cxn ang="0">
                    <a:pos x="208" y="36"/>
                  </a:cxn>
                  <a:cxn ang="0">
                    <a:pos x="202" y="12"/>
                  </a:cxn>
                  <a:cxn ang="0">
                    <a:pos x="150" y="22"/>
                  </a:cxn>
                  <a:cxn ang="0">
                    <a:pos x="108" y="21"/>
                  </a:cxn>
                  <a:cxn ang="0">
                    <a:pos x="101" y="29"/>
                  </a:cxn>
                  <a:cxn ang="0">
                    <a:pos x="88" y="28"/>
                  </a:cxn>
                  <a:cxn ang="0">
                    <a:pos x="84" y="8"/>
                  </a:cxn>
                  <a:cxn ang="0">
                    <a:pos x="54" y="4"/>
                  </a:cxn>
                  <a:cxn ang="0">
                    <a:pos x="36" y="21"/>
                  </a:cxn>
                  <a:cxn ang="0">
                    <a:pos x="40" y="38"/>
                  </a:cxn>
                  <a:cxn ang="0">
                    <a:pos x="49" y="48"/>
                  </a:cxn>
                  <a:cxn ang="0">
                    <a:pos x="39" y="56"/>
                  </a:cxn>
                  <a:cxn ang="0">
                    <a:pos x="13" y="64"/>
                  </a:cxn>
                  <a:cxn ang="0">
                    <a:pos x="0" y="79"/>
                  </a:cxn>
                  <a:cxn ang="0">
                    <a:pos x="3" y="104"/>
                  </a:cxn>
                  <a:cxn ang="0">
                    <a:pos x="19" y="119"/>
                  </a:cxn>
                </a:cxnLst>
                <a:rect l="0" t="0" r="r" b="b"/>
                <a:pathLst>
                  <a:path w="217" h="120">
                    <a:moveTo>
                      <a:pt x="19" y="119"/>
                    </a:moveTo>
                    <a:cubicBezTo>
                      <a:pt x="26" y="118"/>
                      <a:pt x="26" y="113"/>
                      <a:pt x="29" y="109"/>
                    </a:cubicBezTo>
                    <a:cubicBezTo>
                      <a:pt x="31" y="105"/>
                      <a:pt x="39" y="101"/>
                      <a:pt x="45" y="99"/>
                    </a:cubicBezTo>
                    <a:cubicBezTo>
                      <a:pt x="47" y="99"/>
                      <a:pt x="48" y="99"/>
                      <a:pt x="50" y="99"/>
                    </a:cubicBezTo>
                    <a:cubicBezTo>
                      <a:pt x="53" y="92"/>
                      <a:pt x="56" y="85"/>
                      <a:pt x="62" y="85"/>
                    </a:cubicBezTo>
                    <a:cubicBezTo>
                      <a:pt x="73" y="83"/>
                      <a:pt x="84" y="83"/>
                      <a:pt x="90" y="90"/>
                    </a:cubicBezTo>
                    <a:cubicBezTo>
                      <a:pt x="92" y="91"/>
                      <a:pt x="93" y="94"/>
                      <a:pt x="94" y="96"/>
                    </a:cubicBezTo>
                    <a:cubicBezTo>
                      <a:pt x="95" y="89"/>
                      <a:pt x="95" y="68"/>
                      <a:pt x="106" y="66"/>
                    </a:cubicBezTo>
                    <a:cubicBezTo>
                      <a:pt x="119" y="64"/>
                      <a:pt x="118" y="80"/>
                      <a:pt x="117" y="86"/>
                    </a:cubicBezTo>
                    <a:cubicBezTo>
                      <a:pt x="115" y="91"/>
                      <a:pt x="116" y="93"/>
                      <a:pt x="124" y="94"/>
                    </a:cubicBezTo>
                    <a:cubicBezTo>
                      <a:pt x="132" y="94"/>
                      <a:pt x="155" y="96"/>
                      <a:pt x="179" y="93"/>
                    </a:cubicBezTo>
                    <a:cubicBezTo>
                      <a:pt x="204" y="89"/>
                      <a:pt x="212" y="87"/>
                      <a:pt x="215" y="83"/>
                    </a:cubicBezTo>
                    <a:cubicBezTo>
                      <a:pt x="217" y="78"/>
                      <a:pt x="206" y="51"/>
                      <a:pt x="208" y="36"/>
                    </a:cubicBezTo>
                    <a:cubicBezTo>
                      <a:pt x="210" y="22"/>
                      <a:pt x="207" y="12"/>
                      <a:pt x="202" y="12"/>
                    </a:cubicBezTo>
                    <a:cubicBezTo>
                      <a:pt x="197" y="12"/>
                      <a:pt x="165" y="22"/>
                      <a:pt x="150" y="22"/>
                    </a:cubicBezTo>
                    <a:cubicBezTo>
                      <a:pt x="134" y="23"/>
                      <a:pt x="114" y="20"/>
                      <a:pt x="108" y="21"/>
                    </a:cubicBezTo>
                    <a:cubicBezTo>
                      <a:pt x="102" y="22"/>
                      <a:pt x="106" y="27"/>
                      <a:pt x="101" y="29"/>
                    </a:cubicBezTo>
                    <a:cubicBezTo>
                      <a:pt x="96" y="31"/>
                      <a:pt x="91" y="31"/>
                      <a:pt x="88" y="28"/>
                    </a:cubicBezTo>
                    <a:cubicBezTo>
                      <a:pt x="85" y="24"/>
                      <a:pt x="89" y="14"/>
                      <a:pt x="84" y="8"/>
                    </a:cubicBezTo>
                    <a:cubicBezTo>
                      <a:pt x="80" y="2"/>
                      <a:pt x="63" y="0"/>
                      <a:pt x="54" y="4"/>
                    </a:cubicBezTo>
                    <a:cubicBezTo>
                      <a:pt x="45" y="8"/>
                      <a:pt x="37" y="14"/>
                      <a:pt x="36" y="21"/>
                    </a:cubicBezTo>
                    <a:cubicBezTo>
                      <a:pt x="36" y="28"/>
                      <a:pt x="36" y="31"/>
                      <a:pt x="40" y="38"/>
                    </a:cubicBezTo>
                    <a:cubicBezTo>
                      <a:pt x="44" y="44"/>
                      <a:pt x="50" y="44"/>
                      <a:pt x="49" y="48"/>
                    </a:cubicBezTo>
                    <a:cubicBezTo>
                      <a:pt x="49" y="53"/>
                      <a:pt x="45" y="52"/>
                      <a:pt x="39" y="56"/>
                    </a:cubicBezTo>
                    <a:cubicBezTo>
                      <a:pt x="33" y="60"/>
                      <a:pt x="23" y="63"/>
                      <a:pt x="13" y="64"/>
                    </a:cubicBezTo>
                    <a:cubicBezTo>
                      <a:pt x="4" y="66"/>
                      <a:pt x="0" y="74"/>
                      <a:pt x="0" y="79"/>
                    </a:cubicBezTo>
                    <a:cubicBezTo>
                      <a:pt x="0" y="85"/>
                      <a:pt x="1" y="97"/>
                      <a:pt x="3" y="104"/>
                    </a:cubicBezTo>
                    <a:cubicBezTo>
                      <a:pt x="5" y="111"/>
                      <a:pt x="12" y="120"/>
                      <a:pt x="19" y="119"/>
                    </a:cubicBezTo>
                    <a:close/>
                  </a:path>
                </a:pathLst>
              </a:custGeom>
              <a:noFill/>
              <a:ln w="6350" cap="rnd">
                <a:solidFill>
                  <a:srgbClr val="333333"/>
                </a:solidFill>
                <a:prstDash val="solid"/>
                <a:round/>
                <a:headEnd/>
                <a:tailEnd/>
              </a:ln>
            </p:spPr>
            <p:txBody>
              <a:bodyPr/>
              <a:lstStyle/>
              <a:p>
                <a:endParaRPr lang="zh-CN" altLang="en-US"/>
              </a:p>
            </p:txBody>
          </p:sp>
          <p:sp>
            <p:nvSpPr>
              <p:cNvPr id="330" name="Freeform 397"/>
              <p:cNvSpPr>
                <a:spLocks/>
              </p:cNvSpPr>
              <p:nvPr/>
            </p:nvSpPr>
            <p:spPr bwMode="auto">
              <a:xfrm>
                <a:off x="4511" y="2519"/>
                <a:ext cx="121" cy="110"/>
              </a:xfrm>
              <a:custGeom>
                <a:avLst/>
                <a:gdLst/>
                <a:ahLst/>
                <a:cxnLst>
                  <a:cxn ang="0">
                    <a:pos x="28" y="10"/>
                  </a:cxn>
                  <a:cxn ang="0">
                    <a:pos x="3" y="12"/>
                  </a:cxn>
                  <a:cxn ang="0">
                    <a:pos x="7" y="41"/>
                  </a:cxn>
                  <a:cxn ang="0">
                    <a:pos x="29" y="45"/>
                  </a:cxn>
                  <a:cxn ang="0">
                    <a:pos x="42" y="43"/>
                  </a:cxn>
                  <a:cxn ang="0">
                    <a:pos x="49" y="40"/>
                  </a:cxn>
                  <a:cxn ang="0">
                    <a:pos x="60" y="41"/>
                  </a:cxn>
                </a:cxnLst>
                <a:rect l="0" t="0" r="r" b="b"/>
                <a:pathLst>
                  <a:path w="60" h="55">
                    <a:moveTo>
                      <a:pt x="28" y="10"/>
                    </a:moveTo>
                    <a:cubicBezTo>
                      <a:pt x="19" y="12"/>
                      <a:pt x="7" y="0"/>
                      <a:pt x="3" y="12"/>
                    </a:cubicBezTo>
                    <a:cubicBezTo>
                      <a:pt x="0" y="20"/>
                      <a:pt x="5" y="33"/>
                      <a:pt x="7" y="41"/>
                    </a:cubicBezTo>
                    <a:cubicBezTo>
                      <a:pt x="10" y="55"/>
                      <a:pt x="20" y="47"/>
                      <a:pt x="29" y="45"/>
                    </a:cubicBezTo>
                    <a:cubicBezTo>
                      <a:pt x="33" y="45"/>
                      <a:pt x="38" y="44"/>
                      <a:pt x="42" y="43"/>
                    </a:cubicBezTo>
                    <a:cubicBezTo>
                      <a:pt x="44" y="43"/>
                      <a:pt x="46" y="41"/>
                      <a:pt x="49" y="40"/>
                    </a:cubicBezTo>
                    <a:cubicBezTo>
                      <a:pt x="52" y="40"/>
                      <a:pt x="57" y="41"/>
                      <a:pt x="60" y="41"/>
                    </a:cubicBezTo>
                  </a:path>
                </a:pathLst>
              </a:custGeom>
              <a:noFill/>
              <a:ln w="6350" cap="rnd">
                <a:solidFill>
                  <a:srgbClr val="333333"/>
                </a:solidFill>
                <a:prstDash val="solid"/>
                <a:round/>
                <a:headEnd/>
                <a:tailEnd/>
              </a:ln>
            </p:spPr>
            <p:txBody>
              <a:bodyPr/>
              <a:lstStyle/>
              <a:p>
                <a:endParaRPr lang="zh-CN" altLang="en-US"/>
              </a:p>
            </p:txBody>
          </p:sp>
          <p:sp>
            <p:nvSpPr>
              <p:cNvPr id="331" name="Freeform 398"/>
              <p:cNvSpPr>
                <a:spLocks/>
              </p:cNvSpPr>
              <p:nvPr/>
            </p:nvSpPr>
            <p:spPr bwMode="auto">
              <a:xfrm>
                <a:off x="4474" y="2567"/>
                <a:ext cx="39" cy="74"/>
              </a:xfrm>
              <a:custGeom>
                <a:avLst/>
                <a:gdLst/>
                <a:ahLst/>
                <a:cxnLst>
                  <a:cxn ang="0">
                    <a:pos x="2" y="0"/>
                  </a:cxn>
                  <a:cxn ang="0">
                    <a:pos x="6" y="17"/>
                  </a:cxn>
                  <a:cxn ang="0">
                    <a:pos x="14" y="37"/>
                  </a:cxn>
                </a:cxnLst>
                <a:rect l="0" t="0" r="r" b="b"/>
                <a:pathLst>
                  <a:path w="19" h="37">
                    <a:moveTo>
                      <a:pt x="2" y="0"/>
                    </a:moveTo>
                    <a:cubicBezTo>
                      <a:pt x="7" y="7"/>
                      <a:pt x="0" y="10"/>
                      <a:pt x="6" y="17"/>
                    </a:cubicBezTo>
                    <a:cubicBezTo>
                      <a:pt x="11" y="23"/>
                      <a:pt x="19" y="23"/>
                      <a:pt x="14" y="37"/>
                    </a:cubicBezTo>
                  </a:path>
                </a:pathLst>
              </a:custGeom>
              <a:noFill/>
              <a:ln w="6350" cap="rnd">
                <a:solidFill>
                  <a:srgbClr val="333333"/>
                </a:solidFill>
                <a:prstDash val="solid"/>
                <a:round/>
                <a:headEnd/>
                <a:tailEnd/>
              </a:ln>
            </p:spPr>
            <p:txBody>
              <a:bodyPr/>
              <a:lstStyle/>
              <a:p>
                <a:endParaRPr lang="zh-CN" altLang="en-US"/>
              </a:p>
            </p:txBody>
          </p:sp>
          <p:sp>
            <p:nvSpPr>
              <p:cNvPr id="332" name="Freeform 399"/>
              <p:cNvSpPr>
                <a:spLocks/>
              </p:cNvSpPr>
              <p:nvPr/>
            </p:nvSpPr>
            <p:spPr bwMode="auto">
              <a:xfrm>
                <a:off x="4369" y="2314"/>
                <a:ext cx="424" cy="259"/>
              </a:xfrm>
              <a:custGeom>
                <a:avLst/>
                <a:gdLst/>
                <a:ahLst/>
                <a:cxnLst>
                  <a:cxn ang="0">
                    <a:pos x="13" y="127"/>
                  </a:cxn>
                  <a:cxn ang="0">
                    <a:pos x="21" y="117"/>
                  </a:cxn>
                  <a:cxn ang="0">
                    <a:pos x="35" y="114"/>
                  </a:cxn>
                  <a:cxn ang="0">
                    <a:pos x="42" y="111"/>
                  </a:cxn>
                  <a:cxn ang="0">
                    <a:pos x="41" y="100"/>
                  </a:cxn>
                  <a:cxn ang="0">
                    <a:pos x="59" y="83"/>
                  </a:cxn>
                  <a:cxn ang="0">
                    <a:pos x="81" y="82"/>
                  </a:cxn>
                  <a:cxn ang="0">
                    <a:pos x="82" y="81"/>
                  </a:cxn>
                  <a:cxn ang="0">
                    <a:pos x="96" y="67"/>
                  </a:cxn>
                  <a:cxn ang="0">
                    <a:pos x="110" y="87"/>
                  </a:cxn>
                  <a:cxn ang="0">
                    <a:pos x="135" y="85"/>
                  </a:cxn>
                  <a:cxn ang="0">
                    <a:pos x="181" y="79"/>
                  </a:cxn>
                  <a:cxn ang="0">
                    <a:pos x="207" y="74"/>
                  </a:cxn>
                  <a:cxn ang="0">
                    <a:pos x="194" y="40"/>
                  </a:cxn>
                  <a:cxn ang="0">
                    <a:pos x="187" y="5"/>
                  </a:cxn>
                  <a:cxn ang="0">
                    <a:pos x="90" y="23"/>
                  </a:cxn>
                  <a:cxn ang="0">
                    <a:pos x="83" y="30"/>
                  </a:cxn>
                  <a:cxn ang="0">
                    <a:pos x="62" y="9"/>
                  </a:cxn>
                  <a:cxn ang="0">
                    <a:pos x="36" y="9"/>
                  </a:cxn>
                  <a:cxn ang="0">
                    <a:pos x="28" y="29"/>
                  </a:cxn>
                  <a:cxn ang="0">
                    <a:pos x="38" y="42"/>
                  </a:cxn>
                  <a:cxn ang="0">
                    <a:pos x="37" y="54"/>
                  </a:cxn>
                  <a:cxn ang="0">
                    <a:pos x="19" y="66"/>
                  </a:cxn>
                  <a:cxn ang="0">
                    <a:pos x="2" y="85"/>
                  </a:cxn>
                  <a:cxn ang="0">
                    <a:pos x="2" y="111"/>
                  </a:cxn>
                  <a:cxn ang="0">
                    <a:pos x="13" y="127"/>
                  </a:cxn>
                </a:cxnLst>
                <a:rect l="0" t="0" r="r" b="b"/>
                <a:pathLst>
                  <a:path w="210" h="129">
                    <a:moveTo>
                      <a:pt x="13" y="127"/>
                    </a:moveTo>
                    <a:cubicBezTo>
                      <a:pt x="19" y="126"/>
                      <a:pt x="17" y="121"/>
                      <a:pt x="21" y="117"/>
                    </a:cubicBezTo>
                    <a:cubicBezTo>
                      <a:pt x="24" y="113"/>
                      <a:pt x="26" y="115"/>
                      <a:pt x="35" y="114"/>
                    </a:cubicBezTo>
                    <a:cubicBezTo>
                      <a:pt x="38" y="113"/>
                      <a:pt x="40" y="112"/>
                      <a:pt x="42" y="111"/>
                    </a:cubicBezTo>
                    <a:cubicBezTo>
                      <a:pt x="41" y="107"/>
                      <a:pt x="41" y="104"/>
                      <a:pt x="41" y="100"/>
                    </a:cubicBezTo>
                    <a:cubicBezTo>
                      <a:pt x="42" y="93"/>
                      <a:pt x="50" y="87"/>
                      <a:pt x="59" y="83"/>
                    </a:cubicBezTo>
                    <a:cubicBezTo>
                      <a:pt x="65" y="81"/>
                      <a:pt x="74" y="80"/>
                      <a:pt x="81" y="82"/>
                    </a:cubicBezTo>
                    <a:cubicBezTo>
                      <a:pt x="81" y="82"/>
                      <a:pt x="82" y="81"/>
                      <a:pt x="82" y="81"/>
                    </a:cubicBezTo>
                    <a:cubicBezTo>
                      <a:pt x="83" y="74"/>
                      <a:pt x="89" y="67"/>
                      <a:pt x="96" y="67"/>
                    </a:cubicBezTo>
                    <a:cubicBezTo>
                      <a:pt x="103" y="68"/>
                      <a:pt x="112" y="77"/>
                      <a:pt x="110" y="87"/>
                    </a:cubicBezTo>
                    <a:cubicBezTo>
                      <a:pt x="109" y="97"/>
                      <a:pt x="124" y="87"/>
                      <a:pt x="135" y="85"/>
                    </a:cubicBezTo>
                    <a:cubicBezTo>
                      <a:pt x="146" y="84"/>
                      <a:pt x="159" y="80"/>
                      <a:pt x="181" y="79"/>
                    </a:cubicBezTo>
                    <a:cubicBezTo>
                      <a:pt x="204" y="78"/>
                      <a:pt x="205" y="79"/>
                      <a:pt x="207" y="74"/>
                    </a:cubicBezTo>
                    <a:cubicBezTo>
                      <a:pt x="210" y="68"/>
                      <a:pt x="195" y="56"/>
                      <a:pt x="194" y="40"/>
                    </a:cubicBezTo>
                    <a:cubicBezTo>
                      <a:pt x="192" y="23"/>
                      <a:pt x="195" y="5"/>
                      <a:pt x="187" y="5"/>
                    </a:cubicBezTo>
                    <a:cubicBezTo>
                      <a:pt x="179" y="6"/>
                      <a:pt x="92" y="20"/>
                      <a:pt x="90" y="23"/>
                    </a:cubicBezTo>
                    <a:cubicBezTo>
                      <a:pt x="88" y="27"/>
                      <a:pt x="90" y="29"/>
                      <a:pt x="83" y="30"/>
                    </a:cubicBezTo>
                    <a:cubicBezTo>
                      <a:pt x="76" y="31"/>
                      <a:pt x="68" y="18"/>
                      <a:pt x="62" y="9"/>
                    </a:cubicBezTo>
                    <a:cubicBezTo>
                      <a:pt x="56" y="0"/>
                      <a:pt x="46" y="3"/>
                      <a:pt x="36" y="9"/>
                    </a:cubicBezTo>
                    <a:cubicBezTo>
                      <a:pt x="27" y="15"/>
                      <a:pt x="25" y="21"/>
                      <a:pt x="28" y="29"/>
                    </a:cubicBezTo>
                    <a:cubicBezTo>
                      <a:pt x="31" y="37"/>
                      <a:pt x="37" y="35"/>
                      <a:pt x="38" y="42"/>
                    </a:cubicBezTo>
                    <a:cubicBezTo>
                      <a:pt x="40" y="48"/>
                      <a:pt x="40" y="51"/>
                      <a:pt x="37" y="54"/>
                    </a:cubicBezTo>
                    <a:cubicBezTo>
                      <a:pt x="34" y="56"/>
                      <a:pt x="29" y="61"/>
                      <a:pt x="19" y="66"/>
                    </a:cubicBezTo>
                    <a:cubicBezTo>
                      <a:pt x="10" y="71"/>
                      <a:pt x="4" y="77"/>
                      <a:pt x="2" y="85"/>
                    </a:cubicBezTo>
                    <a:cubicBezTo>
                      <a:pt x="0" y="93"/>
                      <a:pt x="0" y="102"/>
                      <a:pt x="2" y="111"/>
                    </a:cubicBezTo>
                    <a:cubicBezTo>
                      <a:pt x="5" y="121"/>
                      <a:pt x="6" y="129"/>
                      <a:pt x="13" y="127"/>
                    </a:cubicBezTo>
                    <a:close/>
                  </a:path>
                </a:pathLst>
              </a:custGeom>
              <a:noFill/>
              <a:ln w="6350" cap="rnd">
                <a:solidFill>
                  <a:srgbClr val="333333"/>
                </a:solidFill>
                <a:prstDash val="solid"/>
                <a:round/>
                <a:headEnd/>
                <a:tailEnd/>
              </a:ln>
            </p:spPr>
            <p:txBody>
              <a:bodyPr/>
              <a:lstStyle/>
              <a:p>
                <a:endParaRPr lang="zh-CN" altLang="en-US"/>
              </a:p>
            </p:txBody>
          </p:sp>
          <p:sp>
            <p:nvSpPr>
              <p:cNvPr id="333" name="Freeform 400"/>
              <p:cNvSpPr>
                <a:spLocks/>
              </p:cNvSpPr>
              <p:nvPr/>
            </p:nvSpPr>
            <p:spPr bwMode="auto">
              <a:xfrm>
                <a:off x="4476" y="2380"/>
                <a:ext cx="63" cy="75"/>
              </a:xfrm>
              <a:custGeom>
                <a:avLst/>
                <a:gdLst/>
                <a:ahLst/>
                <a:cxnLst>
                  <a:cxn ang="0">
                    <a:pos x="27" y="4"/>
                  </a:cxn>
                  <a:cxn ang="0">
                    <a:pos x="14" y="1"/>
                  </a:cxn>
                  <a:cxn ang="0">
                    <a:pos x="1" y="16"/>
                  </a:cxn>
                  <a:cxn ang="0">
                    <a:pos x="14" y="37"/>
                  </a:cxn>
                  <a:cxn ang="0">
                    <a:pos x="31" y="29"/>
                  </a:cxn>
                </a:cxnLst>
                <a:rect l="0" t="0" r="r" b="b"/>
                <a:pathLst>
                  <a:path w="31" h="37">
                    <a:moveTo>
                      <a:pt x="27" y="4"/>
                    </a:moveTo>
                    <a:cubicBezTo>
                      <a:pt x="21" y="5"/>
                      <a:pt x="21" y="2"/>
                      <a:pt x="14" y="1"/>
                    </a:cubicBezTo>
                    <a:cubicBezTo>
                      <a:pt x="6" y="0"/>
                      <a:pt x="0" y="2"/>
                      <a:pt x="1" y="16"/>
                    </a:cubicBezTo>
                    <a:cubicBezTo>
                      <a:pt x="2" y="30"/>
                      <a:pt x="7" y="37"/>
                      <a:pt x="14" y="37"/>
                    </a:cubicBezTo>
                    <a:cubicBezTo>
                      <a:pt x="22" y="37"/>
                      <a:pt x="25" y="31"/>
                      <a:pt x="31" y="29"/>
                    </a:cubicBezTo>
                  </a:path>
                </a:pathLst>
              </a:custGeom>
              <a:noFill/>
              <a:ln w="6350" cap="rnd">
                <a:solidFill>
                  <a:srgbClr val="333333"/>
                </a:solidFill>
                <a:prstDash val="solid"/>
                <a:round/>
                <a:headEnd/>
                <a:tailEnd/>
              </a:ln>
            </p:spPr>
            <p:txBody>
              <a:bodyPr/>
              <a:lstStyle/>
              <a:p>
                <a:endParaRPr lang="zh-CN" altLang="en-US"/>
              </a:p>
            </p:txBody>
          </p:sp>
          <p:sp>
            <p:nvSpPr>
              <p:cNvPr id="334" name="Freeform 401"/>
              <p:cNvSpPr>
                <a:spLocks/>
              </p:cNvSpPr>
              <p:nvPr/>
            </p:nvSpPr>
            <p:spPr bwMode="auto">
              <a:xfrm>
                <a:off x="4440" y="2421"/>
                <a:ext cx="36" cy="42"/>
              </a:xfrm>
              <a:custGeom>
                <a:avLst/>
                <a:gdLst/>
                <a:ahLst/>
                <a:cxnLst>
                  <a:cxn ang="0">
                    <a:pos x="4" y="0"/>
                  </a:cxn>
                  <a:cxn ang="0">
                    <a:pos x="4" y="15"/>
                  </a:cxn>
                  <a:cxn ang="0">
                    <a:pos x="18" y="21"/>
                  </a:cxn>
                </a:cxnLst>
                <a:rect l="0" t="0" r="r" b="b"/>
                <a:pathLst>
                  <a:path w="18" h="21">
                    <a:moveTo>
                      <a:pt x="4" y="0"/>
                    </a:moveTo>
                    <a:cubicBezTo>
                      <a:pt x="3" y="7"/>
                      <a:pt x="0" y="10"/>
                      <a:pt x="4" y="15"/>
                    </a:cubicBezTo>
                    <a:cubicBezTo>
                      <a:pt x="8" y="20"/>
                      <a:pt x="14" y="18"/>
                      <a:pt x="18" y="21"/>
                    </a:cubicBezTo>
                  </a:path>
                </a:pathLst>
              </a:custGeom>
              <a:noFill/>
              <a:ln w="6350" cap="rnd">
                <a:solidFill>
                  <a:srgbClr val="333333"/>
                </a:solidFill>
                <a:prstDash val="solid"/>
                <a:round/>
                <a:headEnd/>
                <a:tailEnd/>
              </a:ln>
            </p:spPr>
            <p:txBody>
              <a:bodyPr/>
              <a:lstStyle/>
              <a:p>
                <a:endParaRPr lang="zh-CN" altLang="en-US"/>
              </a:p>
            </p:txBody>
          </p:sp>
          <p:sp>
            <p:nvSpPr>
              <p:cNvPr id="335" name="Freeform 402"/>
              <p:cNvSpPr>
                <a:spLocks/>
              </p:cNvSpPr>
              <p:nvPr/>
            </p:nvSpPr>
            <p:spPr bwMode="auto">
              <a:xfrm>
                <a:off x="4398" y="2220"/>
                <a:ext cx="56" cy="78"/>
              </a:xfrm>
              <a:custGeom>
                <a:avLst/>
                <a:gdLst/>
                <a:ahLst/>
                <a:cxnLst>
                  <a:cxn ang="0">
                    <a:pos x="16" y="0"/>
                  </a:cxn>
                  <a:cxn ang="0">
                    <a:pos x="4" y="16"/>
                  </a:cxn>
                  <a:cxn ang="0">
                    <a:pos x="9" y="32"/>
                  </a:cxn>
                  <a:cxn ang="0">
                    <a:pos x="28" y="38"/>
                  </a:cxn>
                </a:cxnLst>
                <a:rect l="0" t="0" r="r" b="b"/>
                <a:pathLst>
                  <a:path w="28" h="39">
                    <a:moveTo>
                      <a:pt x="16" y="0"/>
                    </a:moveTo>
                    <a:cubicBezTo>
                      <a:pt x="15" y="10"/>
                      <a:pt x="8" y="8"/>
                      <a:pt x="4" y="16"/>
                    </a:cubicBezTo>
                    <a:cubicBezTo>
                      <a:pt x="0" y="24"/>
                      <a:pt x="2" y="26"/>
                      <a:pt x="9" y="32"/>
                    </a:cubicBezTo>
                    <a:cubicBezTo>
                      <a:pt x="16" y="39"/>
                      <a:pt x="24" y="31"/>
                      <a:pt x="28" y="38"/>
                    </a:cubicBezTo>
                  </a:path>
                </a:pathLst>
              </a:custGeom>
              <a:noFill/>
              <a:ln w="6350" cap="rnd">
                <a:solidFill>
                  <a:srgbClr val="333333"/>
                </a:solidFill>
                <a:prstDash val="solid"/>
                <a:round/>
                <a:headEnd/>
                <a:tailEnd/>
              </a:ln>
            </p:spPr>
            <p:txBody>
              <a:bodyPr/>
              <a:lstStyle/>
              <a:p>
                <a:endParaRPr lang="zh-CN" altLang="en-US"/>
              </a:p>
            </p:txBody>
          </p:sp>
          <p:sp>
            <p:nvSpPr>
              <p:cNvPr id="336" name="Freeform 403"/>
              <p:cNvSpPr>
                <a:spLocks/>
              </p:cNvSpPr>
              <p:nvPr/>
            </p:nvSpPr>
            <p:spPr bwMode="auto">
              <a:xfrm>
                <a:off x="4458" y="2224"/>
                <a:ext cx="59" cy="66"/>
              </a:xfrm>
              <a:custGeom>
                <a:avLst/>
                <a:gdLst/>
                <a:ahLst/>
                <a:cxnLst>
                  <a:cxn ang="0">
                    <a:pos x="20" y="7"/>
                  </a:cxn>
                  <a:cxn ang="0">
                    <a:pos x="2" y="14"/>
                  </a:cxn>
                  <a:cxn ang="0">
                    <a:pos x="12" y="30"/>
                  </a:cxn>
                  <a:cxn ang="0">
                    <a:pos x="26" y="26"/>
                  </a:cxn>
                  <a:cxn ang="0">
                    <a:pos x="20" y="7"/>
                  </a:cxn>
                </a:cxnLst>
                <a:rect l="0" t="0" r="r" b="b"/>
                <a:pathLst>
                  <a:path w="29" h="33">
                    <a:moveTo>
                      <a:pt x="20" y="7"/>
                    </a:moveTo>
                    <a:cubicBezTo>
                      <a:pt x="14" y="0"/>
                      <a:pt x="4" y="8"/>
                      <a:pt x="2" y="14"/>
                    </a:cubicBezTo>
                    <a:cubicBezTo>
                      <a:pt x="0" y="21"/>
                      <a:pt x="6" y="28"/>
                      <a:pt x="12" y="30"/>
                    </a:cubicBezTo>
                    <a:cubicBezTo>
                      <a:pt x="19" y="33"/>
                      <a:pt x="24" y="31"/>
                      <a:pt x="26" y="26"/>
                    </a:cubicBezTo>
                    <a:cubicBezTo>
                      <a:pt x="29" y="20"/>
                      <a:pt x="28" y="11"/>
                      <a:pt x="20" y="7"/>
                    </a:cubicBezTo>
                    <a:close/>
                  </a:path>
                </a:pathLst>
              </a:custGeom>
              <a:noFill/>
              <a:ln w="6350" cap="rnd">
                <a:solidFill>
                  <a:srgbClr val="9C7A25"/>
                </a:solidFill>
                <a:prstDash val="solid"/>
                <a:miter lim="800000"/>
                <a:headEnd/>
                <a:tailEnd/>
              </a:ln>
            </p:spPr>
            <p:txBody>
              <a:bodyPr/>
              <a:lstStyle/>
              <a:p>
                <a:endParaRPr lang="zh-CN" altLang="en-US"/>
              </a:p>
            </p:txBody>
          </p:sp>
          <p:sp>
            <p:nvSpPr>
              <p:cNvPr id="337" name="Freeform 404"/>
              <p:cNvSpPr>
                <a:spLocks/>
              </p:cNvSpPr>
              <p:nvPr/>
            </p:nvSpPr>
            <p:spPr bwMode="auto">
              <a:xfrm>
                <a:off x="4285" y="2020"/>
                <a:ext cx="405" cy="208"/>
              </a:xfrm>
              <a:custGeom>
                <a:avLst/>
                <a:gdLst/>
                <a:ahLst/>
                <a:cxnLst>
                  <a:cxn ang="0">
                    <a:pos x="50" y="24"/>
                  </a:cxn>
                  <a:cxn ang="0">
                    <a:pos x="35" y="25"/>
                  </a:cxn>
                  <a:cxn ang="0">
                    <a:pos x="31" y="46"/>
                  </a:cxn>
                  <a:cxn ang="0">
                    <a:pos x="34" y="60"/>
                  </a:cxn>
                  <a:cxn ang="0">
                    <a:pos x="9" y="73"/>
                  </a:cxn>
                  <a:cxn ang="0">
                    <a:pos x="2" y="88"/>
                  </a:cxn>
                  <a:cxn ang="0">
                    <a:pos x="14" y="104"/>
                  </a:cxn>
                  <a:cxn ang="0">
                    <a:pos x="35" y="89"/>
                  </a:cxn>
                  <a:cxn ang="0">
                    <a:pos x="56" y="96"/>
                  </a:cxn>
                  <a:cxn ang="0">
                    <a:pos x="70" y="74"/>
                  </a:cxn>
                  <a:cxn ang="0">
                    <a:pos x="78" y="66"/>
                  </a:cxn>
                  <a:cxn ang="0">
                    <a:pos x="93" y="78"/>
                  </a:cxn>
                  <a:cxn ang="0">
                    <a:pos x="113" y="84"/>
                  </a:cxn>
                  <a:cxn ang="0">
                    <a:pos x="168" y="79"/>
                  </a:cxn>
                  <a:cxn ang="0">
                    <a:pos x="201" y="63"/>
                  </a:cxn>
                  <a:cxn ang="0">
                    <a:pos x="190" y="25"/>
                  </a:cxn>
                  <a:cxn ang="0">
                    <a:pos x="174" y="17"/>
                  </a:cxn>
                  <a:cxn ang="0">
                    <a:pos x="127" y="21"/>
                  </a:cxn>
                  <a:cxn ang="0">
                    <a:pos x="96" y="22"/>
                  </a:cxn>
                  <a:cxn ang="0">
                    <a:pos x="77" y="18"/>
                  </a:cxn>
                  <a:cxn ang="0">
                    <a:pos x="62" y="0"/>
                  </a:cxn>
                  <a:cxn ang="0">
                    <a:pos x="50" y="24"/>
                  </a:cxn>
                </a:cxnLst>
                <a:rect l="0" t="0" r="r" b="b"/>
                <a:pathLst>
                  <a:path w="201" h="104">
                    <a:moveTo>
                      <a:pt x="50" y="24"/>
                    </a:moveTo>
                    <a:cubicBezTo>
                      <a:pt x="46" y="28"/>
                      <a:pt x="41" y="22"/>
                      <a:pt x="35" y="25"/>
                    </a:cubicBezTo>
                    <a:cubicBezTo>
                      <a:pt x="29" y="28"/>
                      <a:pt x="30" y="34"/>
                      <a:pt x="31" y="46"/>
                    </a:cubicBezTo>
                    <a:cubicBezTo>
                      <a:pt x="32" y="58"/>
                      <a:pt x="37" y="57"/>
                      <a:pt x="34" y="60"/>
                    </a:cubicBezTo>
                    <a:cubicBezTo>
                      <a:pt x="30" y="62"/>
                      <a:pt x="15" y="70"/>
                      <a:pt x="9" y="73"/>
                    </a:cubicBezTo>
                    <a:cubicBezTo>
                      <a:pt x="3" y="76"/>
                      <a:pt x="0" y="78"/>
                      <a:pt x="2" y="88"/>
                    </a:cubicBezTo>
                    <a:cubicBezTo>
                      <a:pt x="5" y="98"/>
                      <a:pt x="2" y="104"/>
                      <a:pt x="14" y="104"/>
                    </a:cubicBezTo>
                    <a:cubicBezTo>
                      <a:pt x="26" y="103"/>
                      <a:pt x="27" y="93"/>
                      <a:pt x="35" y="89"/>
                    </a:cubicBezTo>
                    <a:cubicBezTo>
                      <a:pt x="43" y="85"/>
                      <a:pt x="45" y="96"/>
                      <a:pt x="56" y="96"/>
                    </a:cubicBezTo>
                    <a:cubicBezTo>
                      <a:pt x="66" y="96"/>
                      <a:pt x="71" y="80"/>
                      <a:pt x="70" y="74"/>
                    </a:cubicBezTo>
                    <a:cubicBezTo>
                      <a:pt x="68" y="68"/>
                      <a:pt x="72" y="66"/>
                      <a:pt x="78" y="66"/>
                    </a:cubicBezTo>
                    <a:cubicBezTo>
                      <a:pt x="84" y="67"/>
                      <a:pt x="90" y="70"/>
                      <a:pt x="93" y="78"/>
                    </a:cubicBezTo>
                    <a:cubicBezTo>
                      <a:pt x="96" y="86"/>
                      <a:pt x="99" y="85"/>
                      <a:pt x="113" y="84"/>
                    </a:cubicBezTo>
                    <a:cubicBezTo>
                      <a:pt x="127" y="84"/>
                      <a:pt x="145" y="82"/>
                      <a:pt x="168" y="79"/>
                    </a:cubicBezTo>
                    <a:cubicBezTo>
                      <a:pt x="192" y="76"/>
                      <a:pt x="201" y="73"/>
                      <a:pt x="201" y="63"/>
                    </a:cubicBezTo>
                    <a:cubicBezTo>
                      <a:pt x="201" y="54"/>
                      <a:pt x="190" y="35"/>
                      <a:pt x="190" y="25"/>
                    </a:cubicBezTo>
                    <a:cubicBezTo>
                      <a:pt x="189" y="15"/>
                      <a:pt x="192" y="14"/>
                      <a:pt x="174" y="17"/>
                    </a:cubicBezTo>
                    <a:cubicBezTo>
                      <a:pt x="157" y="20"/>
                      <a:pt x="148" y="21"/>
                      <a:pt x="127" y="21"/>
                    </a:cubicBezTo>
                    <a:cubicBezTo>
                      <a:pt x="106" y="21"/>
                      <a:pt x="109" y="22"/>
                      <a:pt x="96" y="22"/>
                    </a:cubicBezTo>
                    <a:cubicBezTo>
                      <a:pt x="84" y="22"/>
                      <a:pt x="83" y="22"/>
                      <a:pt x="77" y="18"/>
                    </a:cubicBezTo>
                    <a:cubicBezTo>
                      <a:pt x="71" y="14"/>
                      <a:pt x="64" y="14"/>
                      <a:pt x="62" y="0"/>
                    </a:cubicBezTo>
                    <a:cubicBezTo>
                      <a:pt x="56" y="0"/>
                      <a:pt x="52" y="6"/>
                      <a:pt x="50" y="24"/>
                    </a:cubicBezTo>
                    <a:close/>
                  </a:path>
                </a:pathLst>
              </a:custGeom>
              <a:noFill/>
              <a:ln w="6350" cap="rnd">
                <a:solidFill>
                  <a:srgbClr val="333333"/>
                </a:solidFill>
                <a:prstDash val="solid"/>
                <a:round/>
                <a:headEnd/>
                <a:tailEnd/>
              </a:ln>
            </p:spPr>
            <p:txBody>
              <a:bodyPr/>
              <a:lstStyle/>
              <a:p>
                <a:endParaRPr lang="zh-CN" altLang="en-US"/>
              </a:p>
            </p:txBody>
          </p:sp>
          <p:sp>
            <p:nvSpPr>
              <p:cNvPr id="338" name="Freeform 405"/>
              <p:cNvSpPr>
                <a:spLocks/>
              </p:cNvSpPr>
              <p:nvPr/>
            </p:nvSpPr>
            <p:spPr bwMode="auto">
              <a:xfrm>
                <a:off x="4317" y="2178"/>
                <a:ext cx="428" cy="196"/>
              </a:xfrm>
              <a:custGeom>
                <a:avLst/>
                <a:gdLst/>
                <a:ahLst/>
                <a:cxnLst>
                  <a:cxn ang="0">
                    <a:pos x="197" y="29"/>
                  </a:cxn>
                  <a:cxn ang="0">
                    <a:pos x="184" y="3"/>
                  </a:cxn>
                  <a:cxn ang="0">
                    <a:pos x="142" y="10"/>
                  </a:cxn>
                  <a:cxn ang="0">
                    <a:pos x="94" y="14"/>
                  </a:cxn>
                  <a:cxn ang="0">
                    <a:pos x="73" y="17"/>
                  </a:cxn>
                  <a:cxn ang="0">
                    <a:pos x="56" y="2"/>
                  </a:cxn>
                  <a:cxn ang="0">
                    <a:pos x="54" y="0"/>
                  </a:cxn>
                  <a:cxn ang="0">
                    <a:pos x="40" y="17"/>
                  </a:cxn>
                  <a:cxn ang="0">
                    <a:pos x="37" y="16"/>
                  </a:cxn>
                  <a:cxn ang="0">
                    <a:pos x="36" y="17"/>
                  </a:cxn>
                  <a:cxn ang="0">
                    <a:pos x="40" y="37"/>
                  </a:cxn>
                  <a:cxn ang="0">
                    <a:pos x="36" y="46"/>
                  </a:cxn>
                  <a:cxn ang="0">
                    <a:pos x="8" y="59"/>
                  </a:cxn>
                  <a:cxn ang="0">
                    <a:pos x="9" y="87"/>
                  </a:cxn>
                  <a:cxn ang="0">
                    <a:pos x="26" y="93"/>
                  </a:cxn>
                  <a:cxn ang="0">
                    <a:pos x="54" y="86"/>
                  </a:cxn>
                  <a:cxn ang="0">
                    <a:pos x="62" y="77"/>
                  </a:cxn>
                  <a:cxn ang="0">
                    <a:pos x="77" y="71"/>
                  </a:cxn>
                  <a:cxn ang="0">
                    <a:pos x="89" y="65"/>
                  </a:cxn>
                  <a:cxn ang="0">
                    <a:pos x="112" y="80"/>
                  </a:cxn>
                  <a:cxn ang="0">
                    <a:pos x="157" y="73"/>
                  </a:cxn>
                  <a:cxn ang="0">
                    <a:pos x="205" y="61"/>
                  </a:cxn>
                  <a:cxn ang="0">
                    <a:pos x="197" y="29"/>
                  </a:cxn>
                </a:cxnLst>
                <a:rect l="0" t="0" r="r" b="b"/>
                <a:pathLst>
                  <a:path w="212" h="98">
                    <a:moveTo>
                      <a:pt x="197" y="29"/>
                    </a:moveTo>
                    <a:cubicBezTo>
                      <a:pt x="194" y="10"/>
                      <a:pt x="192" y="3"/>
                      <a:pt x="184" y="3"/>
                    </a:cubicBezTo>
                    <a:cubicBezTo>
                      <a:pt x="176" y="3"/>
                      <a:pt x="165" y="9"/>
                      <a:pt x="142" y="10"/>
                    </a:cubicBezTo>
                    <a:cubicBezTo>
                      <a:pt x="120" y="11"/>
                      <a:pt x="106" y="14"/>
                      <a:pt x="94" y="14"/>
                    </a:cubicBezTo>
                    <a:cubicBezTo>
                      <a:pt x="86" y="14"/>
                      <a:pt x="80" y="17"/>
                      <a:pt x="73" y="17"/>
                    </a:cubicBezTo>
                    <a:cubicBezTo>
                      <a:pt x="66" y="16"/>
                      <a:pt x="60" y="7"/>
                      <a:pt x="56" y="2"/>
                    </a:cubicBezTo>
                    <a:cubicBezTo>
                      <a:pt x="56" y="1"/>
                      <a:pt x="55" y="0"/>
                      <a:pt x="54" y="0"/>
                    </a:cubicBezTo>
                    <a:cubicBezTo>
                      <a:pt x="53" y="7"/>
                      <a:pt x="48" y="17"/>
                      <a:pt x="40" y="17"/>
                    </a:cubicBezTo>
                    <a:cubicBezTo>
                      <a:pt x="39" y="17"/>
                      <a:pt x="38" y="17"/>
                      <a:pt x="37" y="16"/>
                    </a:cubicBezTo>
                    <a:cubicBezTo>
                      <a:pt x="36" y="17"/>
                      <a:pt x="36" y="17"/>
                      <a:pt x="36" y="17"/>
                    </a:cubicBezTo>
                    <a:cubicBezTo>
                      <a:pt x="36" y="17"/>
                      <a:pt x="36" y="35"/>
                      <a:pt x="40" y="37"/>
                    </a:cubicBezTo>
                    <a:cubicBezTo>
                      <a:pt x="44" y="40"/>
                      <a:pt x="42" y="41"/>
                      <a:pt x="36" y="46"/>
                    </a:cubicBezTo>
                    <a:cubicBezTo>
                      <a:pt x="28" y="53"/>
                      <a:pt x="16" y="53"/>
                      <a:pt x="8" y="59"/>
                    </a:cubicBezTo>
                    <a:cubicBezTo>
                      <a:pt x="0" y="66"/>
                      <a:pt x="8" y="77"/>
                      <a:pt x="9" y="87"/>
                    </a:cubicBezTo>
                    <a:cubicBezTo>
                      <a:pt x="10" y="98"/>
                      <a:pt x="17" y="98"/>
                      <a:pt x="26" y="93"/>
                    </a:cubicBezTo>
                    <a:cubicBezTo>
                      <a:pt x="35" y="88"/>
                      <a:pt x="46" y="83"/>
                      <a:pt x="54" y="86"/>
                    </a:cubicBezTo>
                    <a:cubicBezTo>
                      <a:pt x="55" y="82"/>
                      <a:pt x="58" y="80"/>
                      <a:pt x="62" y="77"/>
                    </a:cubicBezTo>
                    <a:cubicBezTo>
                      <a:pt x="67" y="74"/>
                      <a:pt x="72" y="72"/>
                      <a:pt x="77" y="71"/>
                    </a:cubicBezTo>
                    <a:cubicBezTo>
                      <a:pt x="78" y="64"/>
                      <a:pt x="81" y="61"/>
                      <a:pt x="89" y="65"/>
                    </a:cubicBezTo>
                    <a:cubicBezTo>
                      <a:pt x="100" y="70"/>
                      <a:pt x="95" y="82"/>
                      <a:pt x="112" y="80"/>
                    </a:cubicBezTo>
                    <a:cubicBezTo>
                      <a:pt x="130" y="78"/>
                      <a:pt x="132" y="78"/>
                      <a:pt x="157" y="73"/>
                    </a:cubicBezTo>
                    <a:cubicBezTo>
                      <a:pt x="182" y="67"/>
                      <a:pt x="198" y="69"/>
                      <a:pt x="205" y="61"/>
                    </a:cubicBezTo>
                    <a:cubicBezTo>
                      <a:pt x="212" y="53"/>
                      <a:pt x="200" y="47"/>
                      <a:pt x="197" y="29"/>
                    </a:cubicBezTo>
                    <a:close/>
                  </a:path>
                </a:pathLst>
              </a:custGeom>
              <a:noFill/>
              <a:ln w="6350" cap="rnd">
                <a:solidFill>
                  <a:srgbClr val="333333"/>
                </a:solidFill>
                <a:prstDash val="solid"/>
                <a:round/>
                <a:headEnd/>
                <a:tailEnd/>
              </a:ln>
            </p:spPr>
            <p:txBody>
              <a:bodyPr/>
              <a:lstStyle/>
              <a:p>
                <a:endParaRPr lang="zh-CN" altLang="en-US"/>
              </a:p>
            </p:txBody>
          </p:sp>
          <p:sp>
            <p:nvSpPr>
              <p:cNvPr id="339" name="Freeform 406"/>
              <p:cNvSpPr>
                <a:spLocks/>
              </p:cNvSpPr>
              <p:nvPr/>
            </p:nvSpPr>
            <p:spPr bwMode="auto">
              <a:xfrm>
                <a:off x="4422" y="2078"/>
                <a:ext cx="60" cy="56"/>
              </a:xfrm>
              <a:custGeom>
                <a:avLst/>
                <a:gdLst/>
                <a:ahLst/>
                <a:cxnLst>
                  <a:cxn ang="0">
                    <a:pos x="14" y="0"/>
                  </a:cxn>
                  <a:cxn ang="0">
                    <a:pos x="5" y="17"/>
                  </a:cxn>
                  <a:cxn ang="0">
                    <a:pos x="20" y="25"/>
                  </a:cxn>
                  <a:cxn ang="0">
                    <a:pos x="28" y="9"/>
                  </a:cxn>
                  <a:cxn ang="0">
                    <a:pos x="14" y="0"/>
                  </a:cxn>
                </a:cxnLst>
                <a:rect l="0" t="0" r="r" b="b"/>
                <a:pathLst>
                  <a:path w="30" h="28">
                    <a:moveTo>
                      <a:pt x="14" y="0"/>
                    </a:moveTo>
                    <a:cubicBezTo>
                      <a:pt x="5" y="1"/>
                      <a:pt x="0" y="13"/>
                      <a:pt x="5" y="17"/>
                    </a:cubicBezTo>
                    <a:cubicBezTo>
                      <a:pt x="10" y="22"/>
                      <a:pt x="10" y="28"/>
                      <a:pt x="20" y="25"/>
                    </a:cubicBezTo>
                    <a:cubicBezTo>
                      <a:pt x="30" y="23"/>
                      <a:pt x="30" y="19"/>
                      <a:pt x="28" y="9"/>
                    </a:cubicBezTo>
                    <a:cubicBezTo>
                      <a:pt x="25" y="0"/>
                      <a:pt x="23" y="0"/>
                      <a:pt x="14" y="0"/>
                    </a:cubicBezTo>
                    <a:close/>
                  </a:path>
                </a:pathLst>
              </a:custGeom>
              <a:noFill/>
              <a:ln w="6350" cap="rnd">
                <a:solidFill>
                  <a:srgbClr val="9C7A25"/>
                </a:solidFill>
                <a:prstDash val="solid"/>
                <a:miter lim="800000"/>
                <a:headEnd/>
                <a:tailEnd/>
              </a:ln>
            </p:spPr>
            <p:txBody>
              <a:bodyPr/>
              <a:lstStyle/>
              <a:p>
                <a:endParaRPr lang="zh-CN" altLang="en-US"/>
              </a:p>
            </p:txBody>
          </p:sp>
          <p:sp>
            <p:nvSpPr>
              <p:cNvPr id="340" name="Freeform 407"/>
              <p:cNvSpPr>
                <a:spLocks/>
              </p:cNvSpPr>
              <p:nvPr/>
            </p:nvSpPr>
            <p:spPr bwMode="auto">
              <a:xfrm>
                <a:off x="4355" y="2126"/>
                <a:ext cx="53" cy="22"/>
              </a:xfrm>
              <a:custGeom>
                <a:avLst/>
                <a:gdLst/>
                <a:ahLst/>
                <a:cxnLst>
                  <a:cxn ang="0">
                    <a:pos x="0" y="5"/>
                  </a:cxn>
                  <a:cxn ang="0">
                    <a:pos x="26" y="9"/>
                  </a:cxn>
                </a:cxnLst>
                <a:rect l="0" t="0" r="r" b="b"/>
                <a:pathLst>
                  <a:path w="26" h="11">
                    <a:moveTo>
                      <a:pt x="0" y="5"/>
                    </a:moveTo>
                    <a:cubicBezTo>
                      <a:pt x="6" y="11"/>
                      <a:pt x="20" y="0"/>
                      <a:pt x="26" y="9"/>
                    </a:cubicBezTo>
                  </a:path>
                </a:pathLst>
              </a:custGeom>
              <a:noFill/>
              <a:ln w="6350" cap="rnd">
                <a:solidFill>
                  <a:srgbClr val="333333"/>
                </a:solidFill>
                <a:prstDash val="solid"/>
                <a:round/>
                <a:headEnd/>
                <a:tailEnd/>
              </a:ln>
            </p:spPr>
            <p:txBody>
              <a:bodyPr/>
              <a:lstStyle/>
              <a:p>
                <a:endParaRPr lang="zh-CN" altLang="en-US"/>
              </a:p>
            </p:txBody>
          </p:sp>
          <p:sp>
            <p:nvSpPr>
              <p:cNvPr id="341" name="Freeform 408"/>
              <p:cNvSpPr>
                <a:spLocks/>
              </p:cNvSpPr>
              <p:nvPr/>
            </p:nvSpPr>
            <p:spPr bwMode="auto">
              <a:xfrm>
                <a:off x="4377" y="2062"/>
                <a:ext cx="37" cy="14"/>
              </a:xfrm>
              <a:custGeom>
                <a:avLst/>
                <a:gdLst/>
                <a:ahLst/>
                <a:cxnLst>
                  <a:cxn ang="0">
                    <a:pos x="0" y="5"/>
                  </a:cxn>
                  <a:cxn ang="0">
                    <a:pos x="18" y="0"/>
                  </a:cxn>
                </a:cxnLst>
                <a:rect l="0" t="0" r="r" b="b"/>
                <a:pathLst>
                  <a:path w="18" h="7">
                    <a:moveTo>
                      <a:pt x="0" y="5"/>
                    </a:moveTo>
                    <a:cubicBezTo>
                      <a:pt x="10" y="7"/>
                      <a:pt x="17" y="3"/>
                      <a:pt x="18" y="0"/>
                    </a:cubicBezTo>
                  </a:path>
                </a:pathLst>
              </a:custGeom>
              <a:noFill/>
              <a:ln w="6350" cap="rnd">
                <a:solidFill>
                  <a:srgbClr val="333333"/>
                </a:solidFill>
                <a:prstDash val="solid"/>
                <a:round/>
                <a:headEnd/>
                <a:tailEnd/>
              </a:ln>
            </p:spPr>
            <p:txBody>
              <a:bodyPr/>
              <a:lstStyle/>
              <a:p>
                <a:endParaRPr lang="zh-CN" altLang="en-US"/>
              </a:p>
            </p:txBody>
          </p:sp>
          <p:sp>
            <p:nvSpPr>
              <p:cNvPr id="342" name="Freeform 409"/>
              <p:cNvSpPr>
                <a:spLocks/>
              </p:cNvSpPr>
              <p:nvPr/>
            </p:nvSpPr>
            <p:spPr bwMode="auto">
              <a:xfrm>
                <a:off x="4272" y="1876"/>
                <a:ext cx="396" cy="234"/>
              </a:xfrm>
              <a:custGeom>
                <a:avLst/>
                <a:gdLst/>
                <a:ahLst/>
                <a:cxnLst>
                  <a:cxn ang="0">
                    <a:pos x="26" y="106"/>
                  </a:cxn>
                  <a:cxn ang="0">
                    <a:pos x="41" y="97"/>
                  </a:cxn>
                  <a:cxn ang="0">
                    <a:pos x="56" y="96"/>
                  </a:cxn>
                  <a:cxn ang="0">
                    <a:pos x="68" y="72"/>
                  </a:cxn>
                  <a:cxn ang="0">
                    <a:pos x="68" y="72"/>
                  </a:cxn>
                  <a:cxn ang="0">
                    <a:pos x="72" y="71"/>
                  </a:cxn>
                  <a:cxn ang="0">
                    <a:pos x="89" y="86"/>
                  </a:cxn>
                  <a:cxn ang="0">
                    <a:pos x="140" y="84"/>
                  </a:cxn>
                  <a:cxn ang="0">
                    <a:pos x="192" y="76"/>
                  </a:cxn>
                  <a:cxn ang="0">
                    <a:pos x="190" y="52"/>
                  </a:cxn>
                  <a:cxn ang="0">
                    <a:pos x="180" y="26"/>
                  </a:cxn>
                  <a:cxn ang="0">
                    <a:pos x="158" y="32"/>
                  </a:cxn>
                  <a:cxn ang="0">
                    <a:pos x="103" y="36"/>
                  </a:cxn>
                  <a:cxn ang="0">
                    <a:pos x="84" y="32"/>
                  </a:cxn>
                  <a:cxn ang="0">
                    <a:pos x="70" y="32"/>
                  </a:cxn>
                  <a:cxn ang="0">
                    <a:pos x="64" y="0"/>
                  </a:cxn>
                  <a:cxn ang="0">
                    <a:pos x="54" y="18"/>
                  </a:cxn>
                  <a:cxn ang="0">
                    <a:pos x="49" y="32"/>
                  </a:cxn>
                  <a:cxn ang="0">
                    <a:pos x="31" y="31"/>
                  </a:cxn>
                  <a:cxn ang="0">
                    <a:pos x="23" y="52"/>
                  </a:cxn>
                  <a:cxn ang="0">
                    <a:pos x="32" y="67"/>
                  </a:cxn>
                  <a:cxn ang="0">
                    <a:pos x="28" y="74"/>
                  </a:cxn>
                  <a:cxn ang="0">
                    <a:pos x="12" y="89"/>
                  </a:cxn>
                  <a:cxn ang="0">
                    <a:pos x="5" y="102"/>
                  </a:cxn>
                  <a:cxn ang="0">
                    <a:pos x="8" y="117"/>
                  </a:cxn>
                  <a:cxn ang="0">
                    <a:pos x="26" y="106"/>
                  </a:cxn>
                </a:cxnLst>
                <a:rect l="0" t="0" r="r" b="b"/>
                <a:pathLst>
                  <a:path w="196" h="117">
                    <a:moveTo>
                      <a:pt x="26" y="106"/>
                    </a:moveTo>
                    <a:cubicBezTo>
                      <a:pt x="26" y="106"/>
                      <a:pt x="34" y="98"/>
                      <a:pt x="41" y="97"/>
                    </a:cubicBezTo>
                    <a:cubicBezTo>
                      <a:pt x="47" y="94"/>
                      <a:pt x="52" y="100"/>
                      <a:pt x="56" y="96"/>
                    </a:cubicBezTo>
                    <a:cubicBezTo>
                      <a:pt x="58" y="78"/>
                      <a:pt x="62" y="72"/>
                      <a:pt x="68" y="72"/>
                    </a:cubicBezTo>
                    <a:cubicBezTo>
                      <a:pt x="68" y="72"/>
                      <a:pt x="68" y="72"/>
                      <a:pt x="68" y="72"/>
                    </a:cubicBezTo>
                    <a:cubicBezTo>
                      <a:pt x="69" y="71"/>
                      <a:pt x="71" y="71"/>
                      <a:pt x="72" y="71"/>
                    </a:cubicBezTo>
                    <a:cubicBezTo>
                      <a:pt x="85" y="72"/>
                      <a:pt x="84" y="82"/>
                      <a:pt x="89" y="86"/>
                    </a:cubicBezTo>
                    <a:cubicBezTo>
                      <a:pt x="94" y="90"/>
                      <a:pt x="123" y="85"/>
                      <a:pt x="140" y="84"/>
                    </a:cubicBezTo>
                    <a:cubicBezTo>
                      <a:pt x="158" y="82"/>
                      <a:pt x="187" y="85"/>
                      <a:pt x="192" y="76"/>
                    </a:cubicBezTo>
                    <a:cubicBezTo>
                      <a:pt x="196" y="68"/>
                      <a:pt x="195" y="67"/>
                      <a:pt x="190" y="52"/>
                    </a:cubicBezTo>
                    <a:cubicBezTo>
                      <a:pt x="186" y="36"/>
                      <a:pt x="186" y="26"/>
                      <a:pt x="180" y="26"/>
                    </a:cubicBezTo>
                    <a:cubicBezTo>
                      <a:pt x="173" y="27"/>
                      <a:pt x="185" y="26"/>
                      <a:pt x="158" y="32"/>
                    </a:cubicBezTo>
                    <a:cubicBezTo>
                      <a:pt x="132" y="38"/>
                      <a:pt x="106" y="36"/>
                      <a:pt x="103" y="36"/>
                    </a:cubicBezTo>
                    <a:cubicBezTo>
                      <a:pt x="93" y="36"/>
                      <a:pt x="92" y="34"/>
                      <a:pt x="84" y="32"/>
                    </a:cubicBezTo>
                    <a:cubicBezTo>
                      <a:pt x="75" y="30"/>
                      <a:pt x="76" y="36"/>
                      <a:pt x="70" y="32"/>
                    </a:cubicBezTo>
                    <a:cubicBezTo>
                      <a:pt x="63" y="28"/>
                      <a:pt x="61" y="18"/>
                      <a:pt x="64" y="0"/>
                    </a:cubicBezTo>
                    <a:cubicBezTo>
                      <a:pt x="59" y="0"/>
                      <a:pt x="56" y="10"/>
                      <a:pt x="54" y="18"/>
                    </a:cubicBezTo>
                    <a:cubicBezTo>
                      <a:pt x="53" y="26"/>
                      <a:pt x="53" y="33"/>
                      <a:pt x="49" y="32"/>
                    </a:cubicBezTo>
                    <a:cubicBezTo>
                      <a:pt x="45" y="32"/>
                      <a:pt x="40" y="29"/>
                      <a:pt x="31" y="31"/>
                    </a:cubicBezTo>
                    <a:cubicBezTo>
                      <a:pt x="22" y="33"/>
                      <a:pt x="23" y="38"/>
                      <a:pt x="23" y="52"/>
                    </a:cubicBezTo>
                    <a:cubicBezTo>
                      <a:pt x="23" y="65"/>
                      <a:pt x="32" y="67"/>
                      <a:pt x="32" y="67"/>
                    </a:cubicBezTo>
                    <a:cubicBezTo>
                      <a:pt x="32" y="67"/>
                      <a:pt x="33" y="72"/>
                      <a:pt x="28" y="74"/>
                    </a:cubicBezTo>
                    <a:cubicBezTo>
                      <a:pt x="22" y="76"/>
                      <a:pt x="20" y="86"/>
                      <a:pt x="12" y="89"/>
                    </a:cubicBezTo>
                    <a:cubicBezTo>
                      <a:pt x="5" y="92"/>
                      <a:pt x="4" y="93"/>
                      <a:pt x="5" y="102"/>
                    </a:cubicBezTo>
                    <a:cubicBezTo>
                      <a:pt x="6" y="112"/>
                      <a:pt x="0" y="117"/>
                      <a:pt x="8" y="117"/>
                    </a:cubicBezTo>
                    <a:cubicBezTo>
                      <a:pt x="16" y="117"/>
                      <a:pt x="26" y="106"/>
                      <a:pt x="26" y="106"/>
                    </a:cubicBezTo>
                    <a:close/>
                  </a:path>
                </a:pathLst>
              </a:custGeom>
              <a:noFill/>
              <a:ln w="6350" cap="rnd">
                <a:solidFill>
                  <a:srgbClr val="333333"/>
                </a:solidFill>
                <a:prstDash val="solid"/>
                <a:round/>
                <a:headEnd/>
                <a:tailEnd/>
              </a:ln>
            </p:spPr>
            <p:txBody>
              <a:bodyPr/>
              <a:lstStyle/>
              <a:p>
                <a:endParaRPr lang="zh-CN" altLang="en-US"/>
              </a:p>
            </p:txBody>
          </p:sp>
          <p:sp>
            <p:nvSpPr>
              <p:cNvPr id="343" name="Freeform 410"/>
              <p:cNvSpPr>
                <a:spLocks/>
              </p:cNvSpPr>
              <p:nvPr/>
            </p:nvSpPr>
            <p:spPr bwMode="auto">
              <a:xfrm>
                <a:off x="4404" y="1944"/>
                <a:ext cx="70" cy="40"/>
              </a:xfrm>
              <a:custGeom>
                <a:avLst/>
                <a:gdLst/>
                <a:ahLst/>
                <a:cxnLst>
                  <a:cxn ang="0">
                    <a:pos x="10" y="0"/>
                  </a:cxn>
                  <a:cxn ang="0">
                    <a:pos x="19" y="19"/>
                  </a:cxn>
                  <a:cxn ang="0">
                    <a:pos x="28" y="6"/>
                  </a:cxn>
                </a:cxnLst>
                <a:rect l="0" t="0" r="r" b="b"/>
                <a:pathLst>
                  <a:path w="35" h="20">
                    <a:moveTo>
                      <a:pt x="10" y="0"/>
                    </a:moveTo>
                    <a:cubicBezTo>
                      <a:pt x="0" y="5"/>
                      <a:pt x="13" y="18"/>
                      <a:pt x="19" y="19"/>
                    </a:cubicBezTo>
                    <a:cubicBezTo>
                      <a:pt x="26" y="20"/>
                      <a:pt x="35" y="13"/>
                      <a:pt x="28" y="6"/>
                    </a:cubicBezTo>
                  </a:path>
                </a:pathLst>
              </a:custGeom>
              <a:noFill/>
              <a:ln w="6350" cap="rnd">
                <a:solidFill>
                  <a:srgbClr val="9C7A25"/>
                </a:solidFill>
                <a:prstDash val="solid"/>
                <a:miter lim="800000"/>
                <a:headEnd/>
                <a:tailEnd/>
              </a:ln>
            </p:spPr>
            <p:txBody>
              <a:bodyPr/>
              <a:lstStyle/>
              <a:p>
                <a:endParaRPr lang="zh-CN" altLang="en-US"/>
              </a:p>
            </p:txBody>
          </p:sp>
          <p:sp>
            <p:nvSpPr>
              <p:cNvPr id="344" name="Freeform 411"/>
              <p:cNvSpPr>
                <a:spLocks/>
              </p:cNvSpPr>
              <p:nvPr/>
            </p:nvSpPr>
            <p:spPr bwMode="auto">
              <a:xfrm>
                <a:off x="4331" y="1950"/>
                <a:ext cx="40" cy="42"/>
              </a:xfrm>
              <a:custGeom>
                <a:avLst/>
                <a:gdLst/>
                <a:ahLst/>
                <a:cxnLst>
                  <a:cxn ang="0">
                    <a:pos x="5" y="0"/>
                  </a:cxn>
                  <a:cxn ang="0">
                    <a:pos x="1" y="7"/>
                  </a:cxn>
                  <a:cxn ang="0">
                    <a:pos x="9" y="20"/>
                  </a:cxn>
                  <a:cxn ang="0">
                    <a:pos x="20" y="10"/>
                  </a:cxn>
                </a:cxnLst>
                <a:rect l="0" t="0" r="r" b="b"/>
                <a:pathLst>
                  <a:path w="20" h="21">
                    <a:moveTo>
                      <a:pt x="5" y="0"/>
                    </a:moveTo>
                    <a:cubicBezTo>
                      <a:pt x="4" y="2"/>
                      <a:pt x="1" y="4"/>
                      <a:pt x="1" y="7"/>
                    </a:cubicBezTo>
                    <a:cubicBezTo>
                      <a:pt x="0" y="11"/>
                      <a:pt x="5" y="18"/>
                      <a:pt x="9" y="20"/>
                    </a:cubicBezTo>
                    <a:cubicBezTo>
                      <a:pt x="15" y="21"/>
                      <a:pt x="20" y="16"/>
                      <a:pt x="20" y="10"/>
                    </a:cubicBezTo>
                  </a:path>
                </a:pathLst>
              </a:custGeom>
              <a:noFill/>
              <a:ln w="6350" cap="rnd">
                <a:solidFill>
                  <a:srgbClr val="9C7A25"/>
                </a:solidFill>
                <a:prstDash val="solid"/>
                <a:miter lim="800000"/>
                <a:headEnd/>
                <a:tailEnd/>
              </a:ln>
            </p:spPr>
            <p:txBody>
              <a:bodyPr/>
              <a:lstStyle/>
              <a:p>
                <a:endParaRPr lang="zh-CN" altLang="en-US"/>
              </a:p>
            </p:txBody>
          </p:sp>
          <p:sp>
            <p:nvSpPr>
              <p:cNvPr id="345" name="Freeform 412"/>
              <p:cNvSpPr>
                <a:spLocks/>
              </p:cNvSpPr>
              <p:nvPr/>
            </p:nvSpPr>
            <p:spPr bwMode="auto">
              <a:xfrm>
                <a:off x="4335" y="2006"/>
                <a:ext cx="54" cy="10"/>
              </a:xfrm>
              <a:custGeom>
                <a:avLst/>
                <a:gdLst/>
                <a:ahLst/>
                <a:cxnLst>
                  <a:cxn ang="0">
                    <a:pos x="0" y="1"/>
                  </a:cxn>
                  <a:cxn ang="0">
                    <a:pos x="14" y="4"/>
                  </a:cxn>
                  <a:cxn ang="0">
                    <a:pos x="27" y="3"/>
                  </a:cxn>
                </a:cxnLst>
                <a:rect l="0" t="0" r="r" b="b"/>
                <a:pathLst>
                  <a:path w="27" h="5">
                    <a:moveTo>
                      <a:pt x="0" y="1"/>
                    </a:moveTo>
                    <a:cubicBezTo>
                      <a:pt x="4" y="4"/>
                      <a:pt x="9" y="5"/>
                      <a:pt x="14" y="4"/>
                    </a:cubicBezTo>
                    <a:cubicBezTo>
                      <a:pt x="18" y="3"/>
                      <a:pt x="23" y="0"/>
                      <a:pt x="27" y="3"/>
                    </a:cubicBezTo>
                  </a:path>
                </a:pathLst>
              </a:custGeom>
              <a:noFill/>
              <a:ln w="6350" cap="rnd">
                <a:solidFill>
                  <a:srgbClr val="333333"/>
                </a:solidFill>
                <a:prstDash val="solid"/>
                <a:round/>
                <a:headEnd/>
                <a:tailEnd/>
              </a:ln>
            </p:spPr>
            <p:txBody>
              <a:bodyPr/>
              <a:lstStyle/>
              <a:p>
                <a:endParaRPr lang="zh-CN" altLang="en-US"/>
              </a:p>
            </p:txBody>
          </p:sp>
          <p:sp>
            <p:nvSpPr>
              <p:cNvPr id="346" name="Freeform 413"/>
              <p:cNvSpPr>
                <a:spLocks/>
              </p:cNvSpPr>
              <p:nvPr/>
            </p:nvSpPr>
            <p:spPr bwMode="auto">
              <a:xfrm>
                <a:off x="4585" y="818"/>
                <a:ext cx="236" cy="228"/>
              </a:xfrm>
              <a:custGeom>
                <a:avLst/>
                <a:gdLst/>
                <a:ahLst/>
                <a:cxnLst>
                  <a:cxn ang="0">
                    <a:pos x="0" y="53"/>
                  </a:cxn>
                  <a:cxn ang="0">
                    <a:pos x="12" y="37"/>
                  </a:cxn>
                  <a:cxn ang="0">
                    <a:pos x="15" y="14"/>
                  </a:cxn>
                  <a:cxn ang="0">
                    <a:pos x="52" y="29"/>
                  </a:cxn>
                  <a:cxn ang="0">
                    <a:pos x="63" y="47"/>
                  </a:cxn>
                  <a:cxn ang="0">
                    <a:pos x="108" y="68"/>
                  </a:cxn>
                  <a:cxn ang="0">
                    <a:pos x="107" y="92"/>
                  </a:cxn>
                  <a:cxn ang="0">
                    <a:pos x="100" y="112"/>
                  </a:cxn>
                  <a:cxn ang="0">
                    <a:pos x="63" y="95"/>
                  </a:cxn>
                  <a:cxn ang="0">
                    <a:pos x="45" y="89"/>
                  </a:cxn>
                  <a:cxn ang="0">
                    <a:pos x="39" y="62"/>
                  </a:cxn>
                  <a:cxn ang="0">
                    <a:pos x="18" y="71"/>
                  </a:cxn>
                </a:cxnLst>
                <a:rect l="0" t="0" r="r" b="b"/>
                <a:pathLst>
                  <a:path w="117" h="114">
                    <a:moveTo>
                      <a:pt x="0" y="53"/>
                    </a:moveTo>
                    <a:cubicBezTo>
                      <a:pt x="0" y="53"/>
                      <a:pt x="10" y="42"/>
                      <a:pt x="12" y="37"/>
                    </a:cubicBezTo>
                    <a:cubicBezTo>
                      <a:pt x="14" y="31"/>
                      <a:pt x="8" y="28"/>
                      <a:pt x="15" y="14"/>
                    </a:cubicBezTo>
                    <a:cubicBezTo>
                      <a:pt x="23" y="0"/>
                      <a:pt x="48" y="14"/>
                      <a:pt x="52" y="29"/>
                    </a:cubicBezTo>
                    <a:cubicBezTo>
                      <a:pt x="56" y="44"/>
                      <a:pt x="56" y="45"/>
                      <a:pt x="63" y="47"/>
                    </a:cubicBezTo>
                    <a:cubicBezTo>
                      <a:pt x="80" y="51"/>
                      <a:pt x="100" y="55"/>
                      <a:pt x="108" y="68"/>
                    </a:cubicBezTo>
                    <a:cubicBezTo>
                      <a:pt x="117" y="81"/>
                      <a:pt x="108" y="81"/>
                      <a:pt x="107" y="92"/>
                    </a:cubicBezTo>
                    <a:cubicBezTo>
                      <a:pt x="107" y="102"/>
                      <a:pt x="107" y="110"/>
                      <a:pt x="100" y="112"/>
                    </a:cubicBezTo>
                    <a:cubicBezTo>
                      <a:pt x="93" y="114"/>
                      <a:pt x="70" y="95"/>
                      <a:pt x="63" y="95"/>
                    </a:cubicBezTo>
                    <a:cubicBezTo>
                      <a:pt x="55" y="94"/>
                      <a:pt x="46" y="94"/>
                      <a:pt x="45" y="89"/>
                    </a:cubicBezTo>
                    <a:cubicBezTo>
                      <a:pt x="44" y="84"/>
                      <a:pt x="53" y="68"/>
                      <a:pt x="39" y="62"/>
                    </a:cubicBezTo>
                    <a:cubicBezTo>
                      <a:pt x="25" y="56"/>
                      <a:pt x="20" y="67"/>
                      <a:pt x="18" y="71"/>
                    </a:cubicBezTo>
                  </a:path>
                </a:pathLst>
              </a:custGeom>
              <a:noFill/>
              <a:ln w="6350" cap="rnd">
                <a:solidFill>
                  <a:srgbClr val="333333"/>
                </a:solidFill>
                <a:prstDash val="solid"/>
                <a:round/>
                <a:headEnd/>
                <a:tailEnd/>
              </a:ln>
            </p:spPr>
            <p:txBody>
              <a:bodyPr/>
              <a:lstStyle/>
              <a:p>
                <a:endParaRPr lang="zh-CN" altLang="en-US"/>
              </a:p>
            </p:txBody>
          </p:sp>
          <p:sp>
            <p:nvSpPr>
              <p:cNvPr id="347" name="Freeform 414"/>
              <p:cNvSpPr>
                <a:spLocks/>
              </p:cNvSpPr>
              <p:nvPr/>
            </p:nvSpPr>
            <p:spPr bwMode="auto">
              <a:xfrm>
                <a:off x="4444" y="1014"/>
                <a:ext cx="301" cy="247"/>
              </a:xfrm>
              <a:custGeom>
                <a:avLst/>
                <a:gdLst/>
                <a:ahLst/>
                <a:cxnLst>
                  <a:cxn ang="0">
                    <a:pos x="63" y="42"/>
                  </a:cxn>
                  <a:cxn ang="0">
                    <a:pos x="88" y="28"/>
                  </a:cxn>
                  <a:cxn ang="0">
                    <a:pos x="88" y="40"/>
                  </a:cxn>
                  <a:cxn ang="0">
                    <a:pos x="91" y="55"/>
                  </a:cxn>
                  <a:cxn ang="0">
                    <a:pos x="100" y="56"/>
                  </a:cxn>
                  <a:cxn ang="0">
                    <a:pos x="126" y="67"/>
                  </a:cxn>
                  <a:cxn ang="0">
                    <a:pos x="147" y="78"/>
                  </a:cxn>
                  <a:cxn ang="0">
                    <a:pos x="140" y="102"/>
                  </a:cxn>
                  <a:cxn ang="0">
                    <a:pos x="134" y="122"/>
                  </a:cxn>
                  <a:cxn ang="0">
                    <a:pos x="101" y="107"/>
                  </a:cxn>
                  <a:cxn ang="0">
                    <a:pos x="77" y="97"/>
                  </a:cxn>
                  <a:cxn ang="0">
                    <a:pos x="73" y="77"/>
                  </a:cxn>
                  <a:cxn ang="0">
                    <a:pos x="55" y="73"/>
                  </a:cxn>
                  <a:cxn ang="0">
                    <a:pos x="36" y="89"/>
                  </a:cxn>
                  <a:cxn ang="0">
                    <a:pos x="21" y="84"/>
                  </a:cxn>
                  <a:cxn ang="0">
                    <a:pos x="13" y="73"/>
                  </a:cxn>
                  <a:cxn ang="0">
                    <a:pos x="23" y="60"/>
                  </a:cxn>
                  <a:cxn ang="0">
                    <a:pos x="23" y="15"/>
                  </a:cxn>
                  <a:cxn ang="0">
                    <a:pos x="63" y="42"/>
                  </a:cxn>
                </a:cxnLst>
                <a:rect l="0" t="0" r="r" b="b"/>
                <a:pathLst>
                  <a:path w="149" h="123">
                    <a:moveTo>
                      <a:pt x="63" y="42"/>
                    </a:moveTo>
                    <a:cubicBezTo>
                      <a:pt x="63" y="42"/>
                      <a:pt x="76" y="28"/>
                      <a:pt x="88" y="28"/>
                    </a:cubicBezTo>
                    <a:cubicBezTo>
                      <a:pt x="91" y="29"/>
                      <a:pt x="90" y="33"/>
                      <a:pt x="88" y="40"/>
                    </a:cubicBezTo>
                    <a:cubicBezTo>
                      <a:pt x="87" y="46"/>
                      <a:pt x="89" y="52"/>
                      <a:pt x="91" y="55"/>
                    </a:cubicBezTo>
                    <a:cubicBezTo>
                      <a:pt x="93" y="58"/>
                      <a:pt x="90" y="55"/>
                      <a:pt x="100" y="56"/>
                    </a:cubicBezTo>
                    <a:cubicBezTo>
                      <a:pt x="110" y="58"/>
                      <a:pt x="116" y="63"/>
                      <a:pt x="126" y="67"/>
                    </a:cubicBezTo>
                    <a:cubicBezTo>
                      <a:pt x="136" y="71"/>
                      <a:pt x="145" y="74"/>
                      <a:pt x="147" y="78"/>
                    </a:cubicBezTo>
                    <a:cubicBezTo>
                      <a:pt x="149" y="83"/>
                      <a:pt x="141" y="94"/>
                      <a:pt x="140" y="102"/>
                    </a:cubicBezTo>
                    <a:cubicBezTo>
                      <a:pt x="140" y="109"/>
                      <a:pt x="139" y="123"/>
                      <a:pt x="134" y="122"/>
                    </a:cubicBezTo>
                    <a:cubicBezTo>
                      <a:pt x="129" y="122"/>
                      <a:pt x="113" y="110"/>
                      <a:pt x="101" y="107"/>
                    </a:cubicBezTo>
                    <a:cubicBezTo>
                      <a:pt x="89" y="103"/>
                      <a:pt x="80" y="102"/>
                      <a:pt x="77" y="97"/>
                    </a:cubicBezTo>
                    <a:cubicBezTo>
                      <a:pt x="74" y="92"/>
                      <a:pt x="79" y="82"/>
                      <a:pt x="73" y="77"/>
                    </a:cubicBezTo>
                    <a:cubicBezTo>
                      <a:pt x="67" y="72"/>
                      <a:pt x="61" y="71"/>
                      <a:pt x="55" y="73"/>
                    </a:cubicBezTo>
                    <a:cubicBezTo>
                      <a:pt x="49" y="76"/>
                      <a:pt x="40" y="87"/>
                      <a:pt x="36" y="89"/>
                    </a:cubicBezTo>
                    <a:cubicBezTo>
                      <a:pt x="31" y="91"/>
                      <a:pt x="26" y="89"/>
                      <a:pt x="21" y="84"/>
                    </a:cubicBezTo>
                    <a:cubicBezTo>
                      <a:pt x="16" y="78"/>
                      <a:pt x="13" y="73"/>
                      <a:pt x="13" y="73"/>
                    </a:cubicBezTo>
                    <a:cubicBezTo>
                      <a:pt x="20" y="70"/>
                      <a:pt x="22" y="64"/>
                      <a:pt x="23" y="60"/>
                    </a:cubicBezTo>
                    <a:cubicBezTo>
                      <a:pt x="24" y="55"/>
                      <a:pt x="0" y="29"/>
                      <a:pt x="23" y="15"/>
                    </a:cubicBezTo>
                    <a:cubicBezTo>
                      <a:pt x="45" y="0"/>
                      <a:pt x="63" y="21"/>
                      <a:pt x="63" y="42"/>
                    </a:cubicBezTo>
                    <a:close/>
                  </a:path>
                </a:pathLst>
              </a:custGeom>
              <a:noFill/>
              <a:ln w="6350" cap="rnd">
                <a:solidFill>
                  <a:srgbClr val="333333"/>
                </a:solidFill>
                <a:prstDash val="solid"/>
                <a:round/>
                <a:headEnd/>
                <a:tailEnd/>
              </a:ln>
            </p:spPr>
            <p:txBody>
              <a:bodyPr/>
              <a:lstStyle/>
              <a:p>
                <a:endParaRPr lang="zh-CN" altLang="en-US"/>
              </a:p>
            </p:txBody>
          </p:sp>
          <p:sp>
            <p:nvSpPr>
              <p:cNvPr id="348" name="Freeform 415"/>
              <p:cNvSpPr>
                <a:spLocks/>
              </p:cNvSpPr>
              <p:nvPr/>
            </p:nvSpPr>
            <p:spPr bwMode="auto">
              <a:xfrm>
                <a:off x="4525" y="922"/>
                <a:ext cx="262" cy="242"/>
              </a:xfrm>
              <a:custGeom>
                <a:avLst/>
                <a:gdLst/>
                <a:ahLst/>
                <a:cxnLst>
                  <a:cxn ang="0">
                    <a:pos x="104" y="59"/>
                  </a:cxn>
                  <a:cxn ang="0">
                    <a:pos x="86" y="51"/>
                  </a:cxn>
                  <a:cxn ang="0">
                    <a:pos x="68" y="41"/>
                  </a:cxn>
                  <a:cxn ang="0">
                    <a:pos x="61" y="27"/>
                  </a:cxn>
                  <a:cxn ang="0">
                    <a:pos x="64" y="9"/>
                  </a:cxn>
                  <a:cxn ang="0">
                    <a:pos x="48" y="19"/>
                  </a:cxn>
                  <a:cxn ang="0">
                    <a:pos x="47" y="21"/>
                  </a:cxn>
                  <a:cxn ang="0">
                    <a:pos x="35" y="3"/>
                  </a:cxn>
                  <a:cxn ang="0">
                    <a:pos x="23" y="1"/>
                  </a:cxn>
                  <a:cxn ang="0">
                    <a:pos x="2" y="24"/>
                  </a:cxn>
                  <a:cxn ang="0">
                    <a:pos x="17" y="46"/>
                  </a:cxn>
                  <a:cxn ang="0">
                    <a:pos x="6" y="58"/>
                  </a:cxn>
                  <a:cxn ang="0">
                    <a:pos x="23" y="88"/>
                  </a:cxn>
                  <a:cxn ang="0">
                    <a:pos x="48" y="74"/>
                  </a:cxn>
                  <a:cxn ang="0">
                    <a:pos x="60" y="88"/>
                  </a:cxn>
                  <a:cxn ang="0">
                    <a:pos x="70" y="101"/>
                  </a:cxn>
                  <a:cxn ang="0">
                    <a:pos x="106" y="115"/>
                  </a:cxn>
                  <a:cxn ang="0">
                    <a:pos x="117" y="105"/>
                  </a:cxn>
                  <a:cxn ang="0">
                    <a:pos x="126" y="80"/>
                  </a:cxn>
                  <a:cxn ang="0">
                    <a:pos x="104" y="59"/>
                  </a:cxn>
                </a:cxnLst>
                <a:rect l="0" t="0" r="r" b="b"/>
                <a:pathLst>
                  <a:path w="130" h="121">
                    <a:moveTo>
                      <a:pt x="104" y="59"/>
                    </a:moveTo>
                    <a:cubicBezTo>
                      <a:pt x="96" y="54"/>
                      <a:pt x="93" y="54"/>
                      <a:pt x="86" y="51"/>
                    </a:cubicBezTo>
                    <a:cubicBezTo>
                      <a:pt x="79" y="48"/>
                      <a:pt x="71" y="42"/>
                      <a:pt x="68" y="41"/>
                    </a:cubicBezTo>
                    <a:cubicBezTo>
                      <a:pt x="62" y="37"/>
                      <a:pt x="62" y="34"/>
                      <a:pt x="61" y="27"/>
                    </a:cubicBezTo>
                    <a:cubicBezTo>
                      <a:pt x="60" y="21"/>
                      <a:pt x="62" y="15"/>
                      <a:pt x="64" y="9"/>
                    </a:cubicBezTo>
                    <a:cubicBezTo>
                      <a:pt x="54" y="7"/>
                      <a:pt x="50" y="15"/>
                      <a:pt x="48" y="19"/>
                    </a:cubicBezTo>
                    <a:cubicBezTo>
                      <a:pt x="47" y="21"/>
                      <a:pt x="47" y="21"/>
                      <a:pt x="47" y="21"/>
                    </a:cubicBezTo>
                    <a:cubicBezTo>
                      <a:pt x="47" y="18"/>
                      <a:pt x="42" y="8"/>
                      <a:pt x="35" y="3"/>
                    </a:cubicBezTo>
                    <a:cubicBezTo>
                      <a:pt x="35" y="3"/>
                      <a:pt x="29" y="0"/>
                      <a:pt x="23" y="1"/>
                    </a:cubicBezTo>
                    <a:cubicBezTo>
                      <a:pt x="9" y="2"/>
                      <a:pt x="0" y="12"/>
                      <a:pt x="2" y="24"/>
                    </a:cubicBezTo>
                    <a:cubicBezTo>
                      <a:pt x="4" y="37"/>
                      <a:pt x="14" y="39"/>
                      <a:pt x="17" y="46"/>
                    </a:cubicBezTo>
                    <a:cubicBezTo>
                      <a:pt x="20" y="54"/>
                      <a:pt x="9" y="57"/>
                      <a:pt x="6" y="58"/>
                    </a:cubicBezTo>
                    <a:cubicBezTo>
                      <a:pt x="16" y="63"/>
                      <a:pt x="23" y="76"/>
                      <a:pt x="23" y="88"/>
                    </a:cubicBezTo>
                    <a:cubicBezTo>
                      <a:pt x="23" y="88"/>
                      <a:pt x="36" y="74"/>
                      <a:pt x="48" y="74"/>
                    </a:cubicBezTo>
                    <a:cubicBezTo>
                      <a:pt x="61" y="73"/>
                      <a:pt x="62" y="79"/>
                      <a:pt x="60" y="88"/>
                    </a:cubicBezTo>
                    <a:cubicBezTo>
                      <a:pt x="57" y="96"/>
                      <a:pt x="57" y="98"/>
                      <a:pt x="70" y="101"/>
                    </a:cubicBezTo>
                    <a:cubicBezTo>
                      <a:pt x="83" y="104"/>
                      <a:pt x="97" y="109"/>
                      <a:pt x="106" y="115"/>
                    </a:cubicBezTo>
                    <a:cubicBezTo>
                      <a:pt x="115" y="121"/>
                      <a:pt x="116" y="113"/>
                      <a:pt x="117" y="105"/>
                    </a:cubicBezTo>
                    <a:cubicBezTo>
                      <a:pt x="118" y="96"/>
                      <a:pt x="121" y="85"/>
                      <a:pt x="126" y="80"/>
                    </a:cubicBezTo>
                    <a:cubicBezTo>
                      <a:pt x="130" y="74"/>
                      <a:pt x="113" y="64"/>
                      <a:pt x="104" y="59"/>
                    </a:cubicBezTo>
                    <a:close/>
                  </a:path>
                </a:pathLst>
              </a:custGeom>
              <a:noFill/>
              <a:ln w="6350" cap="rnd">
                <a:solidFill>
                  <a:srgbClr val="333333"/>
                </a:solidFill>
                <a:prstDash val="solid"/>
                <a:round/>
                <a:headEnd/>
                <a:tailEnd/>
              </a:ln>
            </p:spPr>
            <p:txBody>
              <a:bodyPr/>
              <a:lstStyle/>
              <a:p>
                <a:endParaRPr lang="zh-CN" altLang="en-US"/>
              </a:p>
            </p:txBody>
          </p:sp>
          <p:sp>
            <p:nvSpPr>
              <p:cNvPr id="349" name="Freeform 416"/>
              <p:cNvSpPr>
                <a:spLocks/>
              </p:cNvSpPr>
              <p:nvPr/>
            </p:nvSpPr>
            <p:spPr bwMode="auto">
              <a:xfrm>
                <a:off x="4708" y="942"/>
                <a:ext cx="45" cy="34"/>
              </a:xfrm>
              <a:custGeom>
                <a:avLst/>
                <a:gdLst/>
                <a:ahLst/>
                <a:cxnLst>
                  <a:cxn ang="0">
                    <a:pos x="7" y="0"/>
                  </a:cxn>
                  <a:cxn ang="0">
                    <a:pos x="8" y="17"/>
                  </a:cxn>
                  <a:cxn ang="0">
                    <a:pos x="22" y="6"/>
                  </a:cxn>
                </a:cxnLst>
                <a:rect l="0" t="0" r="r" b="b"/>
                <a:pathLst>
                  <a:path w="22" h="17">
                    <a:moveTo>
                      <a:pt x="7" y="0"/>
                    </a:moveTo>
                    <a:cubicBezTo>
                      <a:pt x="0" y="3"/>
                      <a:pt x="0" y="17"/>
                      <a:pt x="8" y="17"/>
                    </a:cubicBezTo>
                    <a:cubicBezTo>
                      <a:pt x="16" y="17"/>
                      <a:pt x="20" y="12"/>
                      <a:pt x="22" y="6"/>
                    </a:cubicBezTo>
                  </a:path>
                </a:pathLst>
              </a:custGeom>
              <a:noFill/>
              <a:ln w="6350" cap="rnd">
                <a:solidFill>
                  <a:srgbClr val="9C7A25"/>
                </a:solidFill>
                <a:prstDash val="solid"/>
                <a:miter lim="800000"/>
                <a:headEnd/>
                <a:tailEnd/>
              </a:ln>
            </p:spPr>
            <p:txBody>
              <a:bodyPr/>
              <a:lstStyle/>
              <a:p>
                <a:endParaRPr lang="zh-CN" altLang="en-US"/>
              </a:p>
            </p:txBody>
          </p:sp>
          <p:sp>
            <p:nvSpPr>
              <p:cNvPr id="350" name="Freeform 417"/>
              <p:cNvSpPr>
                <a:spLocks/>
              </p:cNvSpPr>
              <p:nvPr/>
            </p:nvSpPr>
            <p:spPr bwMode="auto">
              <a:xfrm>
                <a:off x="4682" y="980"/>
                <a:ext cx="24" cy="12"/>
              </a:xfrm>
              <a:custGeom>
                <a:avLst/>
                <a:gdLst/>
                <a:ahLst/>
                <a:cxnLst>
                  <a:cxn ang="0">
                    <a:pos x="0" y="3"/>
                  </a:cxn>
                  <a:cxn ang="0">
                    <a:pos x="12" y="6"/>
                  </a:cxn>
                </a:cxnLst>
                <a:rect l="0" t="0" r="r" b="b"/>
                <a:pathLst>
                  <a:path w="12" h="6">
                    <a:moveTo>
                      <a:pt x="0" y="3"/>
                    </a:moveTo>
                    <a:cubicBezTo>
                      <a:pt x="8" y="0"/>
                      <a:pt x="10" y="1"/>
                      <a:pt x="12" y="6"/>
                    </a:cubicBezTo>
                  </a:path>
                </a:pathLst>
              </a:custGeom>
              <a:noFill/>
              <a:ln w="6350" cap="rnd">
                <a:solidFill>
                  <a:srgbClr val="9C7A25"/>
                </a:solidFill>
                <a:prstDash val="solid"/>
                <a:miter lim="800000"/>
                <a:headEnd/>
                <a:tailEnd/>
              </a:ln>
            </p:spPr>
            <p:txBody>
              <a:bodyPr/>
              <a:lstStyle/>
              <a:p>
                <a:endParaRPr lang="zh-CN" altLang="en-US"/>
              </a:p>
            </p:txBody>
          </p:sp>
          <p:sp>
            <p:nvSpPr>
              <p:cNvPr id="351" name="Freeform 418"/>
              <p:cNvSpPr>
                <a:spLocks/>
              </p:cNvSpPr>
              <p:nvPr/>
            </p:nvSpPr>
            <p:spPr bwMode="auto">
              <a:xfrm>
                <a:off x="4408" y="948"/>
                <a:ext cx="139" cy="78"/>
              </a:xfrm>
              <a:custGeom>
                <a:avLst/>
                <a:gdLst/>
                <a:ahLst/>
                <a:cxnLst>
                  <a:cxn ang="0">
                    <a:pos x="60" y="11"/>
                  </a:cxn>
                  <a:cxn ang="0">
                    <a:pos x="61" y="0"/>
                  </a:cxn>
                  <a:cxn ang="0">
                    <a:pos x="39" y="7"/>
                  </a:cxn>
                  <a:cxn ang="0">
                    <a:pos x="17" y="8"/>
                  </a:cxn>
                  <a:cxn ang="0">
                    <a:pos x="6" y="22"/>
                  </a:cxn>
                  <a:cxn ang="0">
                    <a:pos x="11" y="39"/>
                  </a:cxn>
                  <a:cxn ang="0">
                    <a:pos x="44" y="29"/>
                  </a:cxn>
                  <a:cxn ang="0">
                    <a:pos x="69" y="26"/>
                  </a:cxn>
                  <a:cxn ang="0">
                    <a:pos x="60" y="11"/>
                  </a:cxn>
                </a:cxnLst>
                <a:rect l="0" t="0" r="r" b="b"/>
                <a:pathLst>
                  <a:path w="69" h="39">
                    <a:moveTo>
                      <a:pt x="60" y="11"/>
                    </a:moveTo>
                    <a:cubicBezTo>
                      <a:pt x="59" y="7"/>
                      <a:pt x="60" y="3"/>
                      <a:pt x="61" y="0"/>
                    </a:cubicBezTo>
                    <a:cubicBezTo>
                      <a:pt x="52" y="4"/>
                      <a:pt x="51" y="6"/>
                      <a:pt x="39" y="7"/>
                    </a:cubicBezTo>
                    <a:cubicBezTo>
                      <a:pt x="25" y="8"/>
                      <a:pt x="23" y="8"/>
                      <a:pt x="17" y="8"/>
                    </a:cubicBezTo>
                    <a:cubicBezTo>
                      <a:pt x="10" y="8"/>
                      <a:pt x="7" y="13"/>
                      <a:pt x="6" y="22"/>
                    </a:cubicBezTo>
                    <a:cubicBezTo>
                      <a:pt x="6" y="30"/>
                      <a:pt x="0" y="39"/>
                      <a:pt x="11" y="39"/>
                    </a:cubicBezTo>
                    <a:cubicBezTo>
                      <a:pt x="21" y="39"/>
                      <a:pt x="31" y="31"/>
                      <a:pt x="44" y="29"/>
                    </a:cubicBezTo>
                    <a:cubicBezTo>
                      <a:pt x="51" y="28"/>
                      <a:pt x="61" y="27"/>
                      <a:pt x="69" y="26"/>
                    </a:cubicBezTo>
                    <a:cubicBezTo>
                      <a:pt x="65" y="22"/>
                      <a:pt x="61" y="19"/>
                      <a:pt x="60" y="11"/>
                    </a:cubicBezTo>
                    <a:close/>
                  </a:path>
                </a:pathLst>
              </a:custGeom>
              <a:noFill/>
              <a:ln w="6350" cap="rnd">
                <a:solidFill>
                  <a:srgbClr val="333333"/>
                </a:solidFill>
                <a:prstDash val="solid"/>
                <a:round/>
                <a:headEnd/>
                <a:tailEnd/>
              </a:ln>
            </p:spPr>
            <p:txBody>
              <a:bodyPr/>
              <a:lstStyle/>
              <a:p>
                <a:endParaRPr lang="zh-CN" altLang="en-US"/>
              </a:p>
            </p:txBody>
          </p:sp>
          <p:sp>
            <p:nvSpPr>
              <p:cNvPr id="352" name="Freeform 419"/>
              <p:cNvSpPr>
                <a:spLocks/>
              </p:cNvSpPr>
              <p:nvPr/>
            </p:nvSpPr>
            <p:spPr bwMode="auto">
              <a:xfrm>
                <a:off x="4545" y="932"/>
                <a:ext cx="60" cy="54"/>
              </a:xfrm>
              <a:custGeom>
                <a:avLst/>
                <a:gdLst/>
                <a:ahLst/>
                <a:cxnLst>
                  <a:cxn ang="0">
                    <a:pos x="0" y="11"/>
                  </a:cxn>
                  <a:cxn ang="0">
                    <a:pos x="23" y="10"/>
                  </a:cxn>
                  <a:cxn ang="0">
                    <a:pos x="16" y="27"/>
                  </a:cxn>
                </a:cxnLst>
                <a:rect l="0" t="0" r="r" b="b"/>
                <a:pathLst>
                  <a:path w="30" h="27">
                    <a:moveTo>
                      <a:pt x="0" y="11"/>
                    </a:moveTo>
                    <a:cubicBezTo>
                      <a:pt x="4" y="2"/>
                      <a:pt x="16" y="0"/>
                      <a:pt x="23" y="10"/>
                    </a:cubicBezTo>
                    <a:cubicBezTo>
                      <a:pt x="30" y="20"/>
                      <a:pt x="20" y="26"/>
                      <a:pt x="16" y="27"/>
                    </a:cubicBezTo>
                  </a:path>
                </a:pathLst>
              </a:custGeom>
              <a:noFill/>
              <a:ln w="6350" cap="rnd">
                <a:solidFill>
                  <a:srgbClr val="9C7A25"/>
                </a:solidFill>
                <a:prstDash val="solid"/>
                <a:miter lim="800000"/>
                <a:headEnd/>
                <a:tailEnd/>
              </a:ln>
            </p:spPr>
            <p:txBody>
              <a:bodyPr/>
              <a:lstStyle/>
              <a:p>
                <a:endParaRPr lang="zh-CN" altLang="en-US"/>
              </a:p>
            </p:txBody>
          </p:sp>
          <p:sp>
            <p:nvSpPr>
              <p:cNvPr id="353" name="Freeform 420"/>
              <p:cNvSpPr>
                <a:spLocks/>
              </p:cNvSpPr>
              <p:nvPr/>
            </p:nvSpPr>
            <p:spPr bwMode="auto">
              <a:xfrm>
                <a:off x="4658" y="1012"/>
                <a:ext cx="20" cy="26"/>
              </a:xfrm>
              <a:custGeom>
                <a:avLst/>
                <a:gdLst/>
                <a:ahLst/>
                <a:cxnLst>
                  <a:cxn ang="0">
                    <a:pos x="0" y="0"/>
                  </a:cxn>
                  <a:cxn ang="0">
                    <a:pos x="10" y="13"/>
                  </a:cxn>
                </a:cxnLst>
                <a:rect l="0" t="0" r="r" b="b"/>
                <a:pathLst>
                  <a:path w="10" h="13">
                    <a:moveTo>
                      <a:pt x="0" y="0"/>
                    </a:moveTo>
                    <a:cubicBezTo>
                      <a:pt x="0" y="5"/>
                      <a:pt x="2" y="11"/>
                      <a:pt x="10" y="13"/>
                    </a:cubicBezTo>
                  </a:path>
                </a:pathLst>
              </a:custGeom>
              <a:noFill/>
              <a:ln w="6350" cap="rnd">
                <a:solidFill>
                  <a:srgbClr val="9C7A25"/>
                </a:solidFill>
                <a:prstDash val="solid"/>
                <a:miter lim="800000"/>
                <a:headEnd/>
                <a:tailEnd/>
              </a:ln>
            </p:spPr>
            <p:txBody>
              <a:bodyPr/>
              <a:lstStyle/>
              <a:p>
                <a:endParaRPr lang="zh-CN" altLang="en-US"/>
              </a:p>
            </p:txBody>
          </p:sp>
          <p:sp>
            <p:nvSpPr>
              <p:cNvPr id="354" name="Freeform 421"/>
              <p:cNvSpPr>
                <a:spLocks/>
              </p:cNvSpPr>
              <p:nvPr/>
            </p:nvSpPr>
            <p:spPr bwMode="auto">
              <a:xfrm>
                <a:off x="4652" y="1104"/>
                <a:ext cx="16" cy="10"/>
              </a:xfrm>
              <a:custGeom>
                <a:avLst/>
                <a:gdLst/>
                <a:ahLst/>
                <a:cxnLst>
                  <a:cxn ang="0">
                    <a:pos x="0" y="0"/>
                  </a:cxn>
                  <a:cxn ang="0">
                    <a:pos x="8" y="5"/>
                  </a:cxn>
                </a:cxnLst>
                <a:rect l="0" t="0" r="r" b="b"/>
                <a:pathLst>
                  <a:path w="8" h="5">
                    <a:moveTo>
                      <a:pt x="0" y="0"/>
                    </a:moveTo>
                    <a:cubicBezTo>
                      <a:pt x="6" y="1"/>
                      <a:pt x="7" y="3"/>
                      <a:pt x="8" y="5"/>
                    </a:cubicBezTo>
                  </a:path>
                </a:pathLst>
              </a:custGeom>
              <a:noFill/>
              <a:ln w="6350" cap="rnd">
                <a:solidFill>
                  <a:srgbClr val="9C7A25"/>
                </a:solidFill>
                <a:prstDash val="solid"/>
                <a:miter lim="800000"/>
                <a:headEnd/>
                <a:tailEnd/>
              </a:ln>
            </p:spPr>
            <p:txBody>
              <a:bodyPr/>
              <a:lstStyle/>
              <a:p>
                <a:endParaRPr lang="zh-CN" altLang="en-US"/>
              </a:p>
            </p:txBody>
          </p:sp>
          <p:sp>
            <p:nvSpPr>
              <p:cNvPr id="355" name="Freeform 422"/>
              <p:cNvSpPr>
                <a:spLocks/>
              </p:cNvSpPr>
              <p:nvPr/>
            </p:nvSpPr>
            <p:spPr bwMode="auto">
              <a:xfrm>
                <a:off x="4559" y="1014"/>
                <a:ext cx="4" cy="40"/>
              </a:xfrm>
              <a:custGeom>
                <a:avLst/>
                <a:gdLst/>
                <a:ahLst/>
                <a:cxnLst>
                  <a:cxn ang="0">
                    <a:pos x="0" y="0"/>
                  </a:cxn>
                  <a:cxn ang="0">
                    <a:pos x="2" y="20"/>
                  </a:cxn>
                </a:cxnLst>
                <a:rect l="0" t="0" r="r" b="b"/>
                <a:pathLst>
                  <a:path w="2" h="20">
                    <a:moveTo>
                      <a:pt x="0" y="0"/>
                    </a:moveTo>
                    <a:cubicBezTo>
                      <a:pt x="2" y="6"/>
                      <a:pt x="2" y="16"/>
                      <a:pt x="2" y="20"/>
                    </a:cubicBezTo>
                  </a:path>
                </a:pathLst>
              </a:custGeom>
              <a:noFill/>
              <a:ln w="6350" cap="rnd">
                <a:solidFill>
                  <a:srgbClr val="333333"/>
                </a:solidFill>
                <a:prstDash val="solid"/>
                <a:round/>
                <a:headEnd/>
                <a:tailEnd/>
              </a:ln>
            </p:spPr>
            <p:txBody>
              <a:bodyPr/>
              <a:lstStyle/>
              <a:p>
                <a:endParaRPr lang="zh-CN" altLang="en-US"/>
              </a:p>
            </p:txBody>
          </p:sp>
        </p:grpSp>
        <p:sp>
          <p:nvSpPr>
            <p:cNvPr id="8" name="Freeform 423"/>
            <p:cNvSpPr>
              <a:spLocks/>
            </p:cNvSpPr>
            <p:nvPr/>
          </p:nvSpPr>
          <p:spPr bwMode="auto">
            <a:xfrm>
              <a:off x="4373" y="1058"/>
              <a:ext cx="115" cy="102"/>
            </a:xfrm>
            <a:custGeom>
              <a:avLst/>
              <a:gdLst/>
              <a:ahLst/>
              <a:cxnLst>
                <a:cxn ang="0">
                  <a:pos x="50" y="0"/>
                </a:cxn>
                <a:cxn ang="0">
                  <a:pos x="30" y="9"/>
                </a:cxn>
                <a:cxn ang="0">
                  <a:pos x="12" y="14"/>
                </a:cxn>
                <a:cxn ang="0">
                  <a:pos x="3" y="28"/>
                </a:cxn>
                <a:cxn ang="0">
                  <a:pos x="4" y="49"/>
                </a:cxn>
                <a:cxn ang="0">
                  <a:pos x="16" y="45"/>
                </a:cxn>
                <a:cxn ang="0">
                  <a:pos x="35" y="38"/>
                </a:cxn>
                <a:cxn ang="0">
                  <a:pos x="57" y="35"/>
                </a:cxn>
                <a:cxn ang="0">
                  <a:pos x="50" y="0"/>
                </a:cxn>
              </a:cxnLst>
              <a:rect l="0" t="0" r="r" b="b"/>
              <a:pathLst>
                <a:path w="57" h="51">
                  <a:moveTo>
                    <a:pt x="50" y="0"/>
                  </a:moveTo>
                  <a:cubicBezTo>
                    <a:pt x="44" y="3"/>
                    <a:pt x="37" y="7"/>
                    <a:pt x="30" y="9"/>
                  </a:cubicBezTo>
                  <a:cubicBezTo>
                    <a:pt x="23" y="10"/>
                    <a:pt x="19" y="13"/>
                    <a:pt x="12" y="14"/>
                  </a:cubicBezTo>
                  <a:cubicBezTo>
                    <a:pt x="6" y="16"/>
                    <a:pt x="3" y="19"/>
                    <a:pt x="3" y="28"/>
                  </a:cubicBezTo>
                  <a:cubicBezTo>
                    <a:pt x="3" y="37"/>
                    <a:pt x="0" y="46"/>
                    <a:pt x="4" y="49"/>
                  </a:cubicBezTo>
                  <a:cubicBezTo>
                    <a:pt x="9" y="51"/>
                    <a:pt x="13" y="48"/>
                    <a:pt x="16" y="45"/>
                  </a:cubicBezTo>
                  <a:cubicBezTo>
                    <a:pt x="20" y="43"/>
                    <a:pt x="25" y="38"/>
                    <a:pt x="35" y="38"/>
                  </a:cubicBezTo>
                  <a:cubicBezTo>
                    <a:pt x="43" y="37"/>
                    <a:pt x="51" y="36"/>
                    <a:pt x="57" y="35"/>
                  </a:cubicBezTo>
                  <a:cubicBezTo>
                    <a:pt x="54" y="28"/>
                    <a:pt x="43" y="12"/>
                    <a:pt x="50" y="0"/>
                  </a:cubicBezTo>
                  <a:close/>
                </a:path>
              </a:pathLst>
            </a:custGeom>
            <a:noFill/>
            <a:ln w="6350" cap="rnd">
              <a:solidFill>
                <a:srgbClr val="333333"/>
              </a:solidFill>
              <a:prstDash val="solid"/>
              <a:round/>
              <a:headEnd/>
              <a:tailEnd/>
            </a:ln>
          </p:spPr>
          <p:txBody>
            <a:bodyPr/>
            <a:lstStyle/>
            <a:p>
              <a:endParaRPr lang="zh-CN" altLang="en-US"/>
            </a:p>
          </p:txBody>
        </p:sp>
        <p:sp>
          <p:nvSpPr>
            <p:cNvPr id="9" name="Freeform 424"/>
            <p:cNvSpPr>
              <a:spLocks/>
            </p:cNvSpPr>
            <p:nvPr/>
          </p:nvSpPr>
          <p:spPr bwMode="auto">
            <a:xfrm>
              <a:off x="4414" y="1150"/>
              <a:ext cx="300" cy="231"/>
            </a:xfrm>
            <a:custGeom>
              <a:avLst/>
              <a:gdLst/>
              <a:ahLst/>
              <a:cxnLst>
                <a:cxn ang="0">
                  <a:pos x="121" y="52"/>
                </a:cxn>
                <a:cxn ang="0">
                  <a:pos x="92" y="40"/>
                </a:cxn>
                <a:cxn ang="0">
                  <a:pos x="81" y="39"/>
                </a:cxn>
                <a:cxn ang="0">
                  <a:pos x="71" y="24"/>
                </a:cxn>
                <a:cxn ang="0">
                  <a:pos x="71" y="5"/>
                </a:cxn>
                <a:cxn ang="0">
                  <a:pos x="70" y="5"/>
                </a:cxn>
                <a:cxn ang="0">
                  <a:pos x="51" y="21"/>
                </a:cxn>
                <a:cxn ang="0">
                  <a:pos x="36" y="16"/>
                </a:cxn>
                <a:cxn ang="0">
                  <a:pos x="28" y="5"/>
                </a:cxn>
                <a:cxn ang="0">
                  <a:pos x="28" y="5"/>
                </a:cxn>
                <a:cxn ang="0">
                  <a:pos x="7" y="8"/>
                </a:cxn>
                <a:cxn ang="0">
                  <a:pos x="4" y="31"/>
                </a:cxn>
                <a:cxn ang="0">
                  <a:pos x="17" y="44"/>
                </a:cxn>
                <a:cxn ang="0">
                  <a:pos x="2" y="69"/>
                </a:cxn>
                <a:cxn ang="0">
                  <a:pos x="18" y="78"/>
                </a:cxn>
                <a:cxn ang="0">
                  <a:pos x="39" y="63"/>
                </a:cxn>
                <a:cxn ang="0">
                  <a:pos x="66" y="59"/>
                </a:cxn>
                <a:cxn ang="0">
                  <a:pos x="74" y="77"/>
                </a:cxn>
                <a:cxn ang="0">
                  <a:pos x="70" y="87"/>
                </a:cxn>
                <a:cxn ang="0">
                  <a:pos x="97" y="101"/>
                </a:cxn>
                <a:cxn ang="0">
                  <a:pos x="130" y="114"/>
                </a:cxn>
                <a:cxn ang="0">
                  <a:pos x="136" y="94"/>
                </a:cxn>
                <a:cxn ang="0">
                  <a:pos x="147" y="66"/>
                </a:cxn>
                <a:cxn ang="0">
                  <a:pos x="121" y="52"/>
                </a:cxn>
              </a:cxnLst>
              <a:rect l="0" t="0" r="r" b="b"/>
              <a:pathLst>
                <a:path w="149" h="115">
                  <a:moveTo>
                    <a:pt x="121" y="52"/>
                  </a:moveTo>
                  <a:cubicBezTo>
                    <a:pt x="111" y="48"/>
                    <a:pt x="96" y="41"/>
                    <a:pt x="92" y="40"/>
                  </a:cubicBezTo>
                  <a:cubicBezTo>
                    <a:pt x="87" y="38"/>
                    <a:pt x="85" y="40"/>
                    <a:pt x="81" y="39"/>
                  </a:cubicBezTo>
                  <a:cubicBezTo>
                    <a:pt x="77" y="38"/>
                    <a:pt x="71" y="30"/>
                    <a:pt x="71" y="24"/>
                  </a:cubicBezTo>
                  <a:cubicBezTo>
                    <a:pt x="70" y="20"/>
                    <a:pt x="70" y="12"/>
                    <a:pt x="71" y="5"/>
                  </a:cubicBezTo>
                  <a:cubicBezTo>
                    <a:pt x="70" y="5"/>
                    <a:pt x="70" y="5"/>
                    <a:pt x="70" y="5"/>
                  </a:cubicBezTo>
                  <a:cubicBezTo>
                    <a:pt x="64" y="8"/>
                    <a:pt x="55" y="19"/>
                    <a:pt x="51" y="21"/>
                  </a:cubicBezTo>
                  <a:cubicBezTo>
                    <a:pt x="46" y="23"/>
                    <a:pt x="41" y="21"/>
                    <a:pt x="36" y="16"/>
                  </a:cubicBezTo>
                  <a:cubicBezTo>
                    <a:pt x="31" y="10"/>
                    <a:pt x="28" y="5"/>
                    <a:pt x="28" y="5"/>
                  </a:cubicBezTo>
                  <a:cubicBezTo>
                    <a:pt x="28" y="5"/>
                    <a:pt x="28" y="6"/>
                    <a:pt x="28" y="5"/>
                  </a:cubicBezTo>
                  <a:cubicBezTo>
                    <a:pt x="24" y="0"/>
                    <a:pt x="12" y="1"/>
                    <a:pt x="7" y="8"/>
                  </a:cubicBezTo>
                  <a:cubicBezTo>
                    <a:pt x="1" y="14"/>
                    <a:pt x="0" y="22"/>
                    <a:pt x="4" y="31"/>
                  </a:cubicBezTo>
                  <a:cubicBezTo>
                    <a:pt x="8" y="40"/>
                    <a:pt x="13" y="39"/>
                    <a:pt x="17" y="44"/>
                  </a:cubicBezTo>
                  <a:cubicBezTo>
                    <a:pt x="21" y="49"/>
                    <a:pt x="6" y="67"/>
                    <a:pt x="2" y="69"/>
                  </a:cubicBezTo>
                  <a:cubicBezTo>
                    <a:pt x="8" y="73"/>
                    <a:pt x="12" y="77"/>
                    <a:pt x="18" y="78"/>
                  </a:cubicBezTo>
                  <a:cubicBezTo>
                    <a:pt x="25" y="79"/>
                    <a:pt x="34" y="71"/>
                    <a:pt x="39" y="63"/>
                  </a:cubicBezTo>
                  <a:cubicBezTo>
                    <a:pt x="45" y="56"/>
                    <a:pt x="59" y="52"/>
                    <a:pt x="66" y="59"/>
                  </a:cubicBezTo>
                  <a:cubicBezTo>
                    <a:pt x="73" y="66"/>
                    <a:pt x="76" y="72"/>
                    <a:pt x="74" y="77"/>
                  </a:cubicBezTo>
                  <a:cubicBezTo>
                    <a:pt x="73" y="83"/>
                    <a:pt x="67" y="83"/>
                    <a:pt x="70" y="87"/>
                  </a:cubicBezTo>
                  <a:cubicBezTo>
                    <a:pt x="73" y="91"/>
                    <a:pt x="81" y="94"/>
                    <a:pt x="97" y="101"/>
                  </a:cubicBezTo>
                  <a:cubicBezTo>
                    <a:pt x="112" y="108"/>
                    <a:pt x="124" y="115"/>
                    <a:pt x="130" y="114"/>
                  </a:cubicBezTo>
                  <a:cubicBezTo>
                    <a:pt x="136" y="114"/>
                    <a:pt x="134" y="102"/>
                    <a:pt x="136" y="94"/>
                  </a:cubicBezTo>
                  <a:cubicBezTo>
                    <a:pt x="138" y="85"/>
                    <a:pt x="149" y="71"/>
                    <a:pt x="147" y="66"/>
                  </a:cubicBezTo>
                  <a:cubicBezTo>
                    <a:pt x="145" y="61"/>
                    <a:pt x="131" y="57"/>
                    <a:pt x="121" y="52"/>
                  </a:cubicBezTo>
                  <a:close/>
                </a:path>
              </a:pathLst>
            </a:custGeom>
            <a:noFill/>
            <a:ln w="6350" cap="rnd">
              <a:solidFill>
                <a:srgbClr val="333333"/>
              </a:solidFill>
              <a:prstDash val="solid"/>
              <a:round/>
              <a:headEnd/>
              <a:tailEnd/>
            </a:ln>
          </p:spPr>
          <p:txBody>
            <a:bodyPr/>
            <a:lstStyle/>
            <a:p>
              <a:endParaRPr lang="zh-CN" altLang="en-US"/>
            </a:p>
          </p:txBody>
        </p:sp>
        <p:sp>
          <p:nvSpPr>
            <p:cNvPr id="10" name="Freeform 425"/>
            <p:cNvSpPr>
              <a:spLocks/>
            </p:cNvSpPr>
            <p:nvPr/>
          </p:nvSpPr>
          <p:spPr bwMode="auto">
            <a:xfrm>
              <a:off x="4490" y="1128"/>
              <a:ext cx="11" cy="46"/>
            </a:xfrm>
            <a:custGeom>
              <a:avLst/>
              <a:gdLst/>
              <a:ahLst/>
              <a:cxnLst>
                <a:cxn ang="0">
                  <a:pos x="0" y="0"/>
                </a:cxn>
                <a:cxn ang="0">
                  <a:pos x="3" y="23"/>
                </a:cxn>
              </a:cxnLst>
              <a:rect l="0" t="0" r="r" b="b"/>
              <a:pathLst>
                <a:path w="5" h="23">
                  <a:moveTo>
                    <a:pt x="0" y="0"/>
                  </a:moveTo>
                  <a:cubicBezTo>
                    <a:pt x="3" y="7"/>
                    <a:pt x="5" y="16"/>
                    <a:pt x="3" y="23"/>
                  </a:cubicBezTo>
                </a:path>
              </a:pathLst>
            </a:custGeom>
            <a:noFill/>
            <a:ln w="6350" cap="rnd">
              <a:solidFill>
                <a:srgbClr val="333333"/>
              </a:solidFill>
              <a:prstDash val="solid"/>
              <a:round/>
              <a:headEnd/>
              <a:tailEnd/>
            </a:ln>
          </p:spPr>
          <p:txBody>
            <a:bodyPr/>
            <a:lstStyle/>
            <a:p>
              <a:endParaRPr lang="zh-CN" altLang="en-US"/>
            </a:p>
          </p:txBody>
        </p:sp>
        <p:sp>
          <p:nvSpPr>
            <p:cNvPr id="11" name="Freeform 426"/>
            <p:cNvSpPr>
              <a:spLocks/>
            </p:cNvSpPr>
            <p:nvPr/>
          </p:nvSpPr>
          <p:spPr bwMode="auto">
            <a:xfrm>
              <a:off x="4498" y="1052"/>
              <a:ext cx="47" cy="62"/>
            </a:xfrm>
            <a:custGeom>
              <a:avLst/>
              <a:gdLst/>
              <a:ahLst/>
              <a:cxnLst>
                <a:cxn ang="0">
                  <a:pos x="0" y="6"/>
                </a:cxn>
                <a:cxn ang="0">
                  <a:pos x="19" y="12"/>
                </a:cxn>
                <a:cxn ang="0">
                  <a:pos x="18" y="31"/>
                </a:cxn>
              </a:cxnLst>
              <a:rect l="0" t="0" r="r" b="b"/>
              <a:pathLst>
                <a:path w="23" h="31">
                  <a:moveTo>
                    <a:pt x="0" y="6"/>
                  </a:moveTo>
                  <a:cubicBezTo>
                    <a:pt x="7" y="0"/>
                    <a:pt x="15" y="3"/>
                    <a:pt x="19" y="12"/>
                  </a:cubicBezTo>
                  <a:cubicBezTo>
                    <a:pt x="23" y="20"/>
                    <a:pt x="23" y="30"/>
                    <a:pt x="18" y="31"/>
                  </a:cubicBezTo>
                </a:path>
              </a:pathLst>
            </a:custGeom>
            <a:noFill/>
            <a:ln w="6350" cap="rnd">
              <a:solidFill>
                <a:srgbClr val="9C7A25"/>
              </a:solidFill>
              <a:prstDash val="solid"/>
              <a:miter lim="800000"/>
              <a:headEnd/>
              <a:tailEnd/>
            </a:ln>
          </p:spPr>
          <p:txBody>
            <a:bodyPr/>
            <a:lstStyle/>
            <a:p>
              <a:endParaRPr lang="zh-CN" altLang="en-US"/>
            </a:p>
          </p:txBody>
        </p:sp>
        <p:sp>
          <p:nvSpPr>
            <p:cNvPr id="12" name="Freeform 427"/>
            <p:cNvSpPr>
              <a:spLocks/>
            </p:cNvSpPr>
            <p:nvPr/>
          </p:nvSpPr>
          <p:spPr bwMode="auto">
            <a:xfrm>
              <a:off x="4626" y="1128"/>
              <a:ext cx="24" cy="18"/>
            </a:xfrm>
            <a:custGeom>
              <a:avLst/>
              <a:gdLst/>
              <a:ahLst/>
              <a:cxnLst>
                <a:cxn ang="0">
                  <a:pos x="1" y="0"/>
                </a:cxn>
                <a:cxn ang="0">
                  <a:pos x="12" y="9"/>
                </a:cxn>
              </a:cxnLst>
              <a:rect l="0" t="0" r="r" b="b"/>
              <a:pathLst>
                <a:path w="12" h="9">
                  <a:moveTo>
                    <a:pt x="1" y="0"/>
                  </a:moveTo>
                  <a:cubicBezTo>
                    <a:pt x="0" y="5"/>
                    <a:pt x="8" y="9"/>
                    <a:pt x="12" y="9"/>
                  </a:cubicBezTo>
                </a:path>
              </a:pathLst>
            </a:custGeom>
            <a:noFill/>
            <a:ln w="6350" cap="rnd">
              <a:solidFill>
                <a:srgbClr val="9C7A25"/>
              </a:solidFill>
              <a:prstDash val="solid"/>
              <a:miter lim="800000"/>
              <a:headEnd/>
              <a:tailEnd/>
            </a:ln>
          </p:spPr>
          <p:txBody>
            <a:bodyPr/>
            <a:lstStyle/>
            <a:p>
              <a:endParaRPr lang="zh-CN" altLang="en-US"/>
            </a:p>
          </p:txBody>
        </p:sp>
        <p:sp>
          <p:nvSpPr>
            <p:cNvPr id="13" name="Freeform 428"/>
            <p:cNvSpPr>
              <a:spLocks/>
            </p:cNvSpPr>
            <p:nvPr/>
          </p:nvSpPr>
          <p:spPr bwMode="auto">
            <a:xfrm>
              <a:off x="4601" y="1198"/>
              <a:ext cx="17" cy="10"/>
            </a:xfrm>
            <a:custGeom>
              <a:avLst/>
              <a:gdLst/>
              <a:ahLst/>
              <a:cxnLst>
                <a:cxn ang="0">
                  <a:pos x="0" y="0"/>
                </a:cxn>
                <a:cxn ang="0">
                  <a:pos x="8" y="5"/>
                </a:cxn>
              </a:cxnLst>
              <a:rect l="0" t="0" r="r" b="b"/>
              <a:pathLst>
                <a:path w="8" h="5">
                  <a:moveTo>
                    <a:pt x="0" y="0"/>
                  </a:moveTo>
                  <a:cubicBezTo>
                    <a:pt x="7" y="0"/>
                    <a:pt x="8" y="5"/>
                    <a:pt x="8" y="5"/>
                  </a:cubicBezTo>
                </a:path>
              </a:pathLst>
            </a:custGeom>
            <a:noFill/>
            <a:ln w="6350" cap="rnd">
              <a:solidFill>
                <a:srgbClr val="9C7A25"/>
              </a:solidFill>
              <a:prstDash val="solid"/>
              <a:miter lim="800000"/>
              <a:headEnd/>
              <a:tailEnd/>
            </a:ln>
          </p:spPr>
          <p:txBody>
            <a:bodyPr/>
            <a:lstStyle/>
            <a:p>
              <a:endParaRPr lang="zh-CN" altLang="en-US"/>
            </a:p>
          </p:txBody>
        </p:sp>
        <p:sp>
          <p:nvSpPr>
            <p:cNvPr id="14" name="Freeform 429"/>
            <p:cNvSpPr>
              <a:spLocks/>
            </p:cNvSpPr>
            <p:nvPr/>
          </p:nvSpPr>
          <p:spPr bwMode="auto">
            <a:xfrm>
              <a:off x="4581" y="1235"/>
              <a:ext cx="24" cy="18"/>
            </a:xfrm>
            <a:custGeom>
              <a:avLst/>
              <a:gdLst/>
              <a:ahLst/>
              <a:cxnLst>
                <a:cxn ang="0">
                  <a:pos x="0" y="0"/>
                </a:cxn>
                <a:cxn ang="0">
                  <a:pos x="12" y="9"/>
                </a:cxn>
              </a:cxnLst>
              <a:rect l="0" t="0" r="r" b="b"/>
              <a:pathLst>
                <a:path w="12" h="9">
                  <a:moveTo>
                    <a:pt x="0" y="0"/>
                  </a:moveTo>
                  <a:cubicBezTo>
                    <a:pt x="1" y="7"/>
                    <a:pt x="5" y="8"/>
                    <a:pt x="12" y="9"/>
                  </a:cubicBezTo>
                </a:path>
              </a:pathLst>
            </a:custGeom>
            <a:noFill/>
            <a:ln w="6350" cap="rnd">
              <a:solidFill>
                <a:srgbClr val="9C7A25"/>
              </a:solidFill>
              <a:prstDash val="solid"/>
              <a:miter lim="800000"/>
              <a:headEnd/>
              <a:tailEnd/>
            </a:ln>
          </p:spPr>
          <p:txBody>
            <a:bodyPr/>
            <a:lstStyle/>
            <a:p>
              <a:endParaRPr lang="zh-CN" altLang="en-US"/>
            </a:p>
          </p:txBody>
        </p:sp>
        <p:sp>
          <p:nvSpPr>
            <p:cNvPr id="15" name="Freeform 430"/>
            <p:cNvSpPr>
              <a:spLocks/>
            </p:cNvSpPr>
            <p:nvPr/>
          </p:nvSpPr>
          <p:spPr bwMode="auto">
            <a:xfrm>
              <a:off x="4565" y="1317"/>
              <a:ext cx="12" cy="16"/>
            </a:xfrm>
            <a:custGeom>
              <a:avLst/>
              <a:gdLst/>
              <a:ahLst/>
              <a:cxnLst>
                <a:cxn ang="0">
                  <a:pos x="0" y="0"/>
                </a:cxn>
                <a:cxn ang="0">
                  <a:pos x="6" y="8"/>
                </a:cxn>
              </a:cxnLst>
              <a:rect l="0" t="0" r="r" b="b"/>
              <a:pathLst>
                <a:path w="6" h="8">
                  <a:moveTo>
                    <a:pt x="0" y="0"/>
                  </a:moveTo>
                  <a:cubicBezTo>
                    <a:pt x="6" y="3"/>
                    <a:pt x="6" y="5"/>
                    <a:pt x="6" y="8"/>
                  </a:cubicBezTo>
                </a:path>
              </a:pathLst>
            </a:custGeom>
            <a:noFill/>
            <a:ln w="6350" cap="rnd">
              <a:solidFill>
                <a:srgbClr val="9C7A25"/>
              </a:solidFill>
              <a:prstDash val="solid"/>
              <a:miter lim="800000"/>
              <a:headEnd/>
              <a:tailEnd/>
            </a:ln>
          </p:spPr>
          <p:txBody>
            <a:bodyPr/>
            <a:lstStyle/>
            <a:p>
              <a:endParaRPr lang="zh-CN" altLang="en-US"/>
            </a:p>
          </p:txBody>
        </p:sp>
        <p:sp>
          <p:nvSpPr>
            <p:cNvPr id="16" name="Freeform 431"/>
            <p:cNvSpPr>
              <a:spLocks/>
            </p:cNvSpPr>
            <p:nvPr/>
          </p:nvSpPr>
          <p:spPr bwMode="auto">
            <a:xfrm>
              <a:off x="4450" y="1166"/>
              <a:ext cx="20" cy="59"/>
            </a:xfrm>
            <a:custGeom>
              <a:avLst/>
              <a:gdLst/>
              <a:ahLst/>
              <a:cxnLst>
                <a:cxn ang="0">
                  <a:pos x="0" y="0"/>
                </a:cxn>
                <a:cxn ang="0">
                  <a:pos x="10" y="17"/>
                </a:cxn>
                <a:cxn ang="0">
                  <a:pos x="1" y="28"/>
                </a:cxn>
              </a:cxnLst>
              <a:rect l="0" t="0" r="r" b="b"/>
              <a:pathLst>
                <a:path w="10" h="29">
                  <a:moveTo>
                    <a:pt x="0" y="0"/>
                  </a:moveTo>
                  <a:cubicBezTo>
                    <a:pt x="8" y="1"/>
                    <a:pt x="10" y="9"/>
                    <a:pt x="10" y="17"/>
                  </a:cubicBezTo>
                  <a:cubicBezTo>
                    <a:pt x="10" y="24"/>
                    <a:pt x="4" y="29"/>
                    <a:pt x="1" y="28"/>
                  </a:cubicBezTo>
                </a:path>
              </a:pathLst>
            </a:custGeom>
            <a:noFill/>
            <a:ln w="6350" cap="rnd">
              <a:solidFill>
                <a:srgbClr val="9C7A25"/>
              </a:solidFill>
              <a:prstDash val="solid"/>
              <a:miter lim="800000"/>
              <a:headEnd/>
              <a:tailEnd/>
            </a:ln>
          </p:spPr>
          <p:txBody>
            <a:bodyPr/>
            <a:lstStyle/>
            <a:p>
              <a:endParaRPr lang="zh-CN" altLang="en-US"/>
            </a:p>
          </p:txBody>
        </p:sp>
        <p:sp>
          <p:nvSpPr>
            <p:cNvPr id="17" name="Freeform 432"/>
            <p:cNvSpPr>
              <a:spLocks/>
            </p:cNvSpPr>
            <p:nvPr/>
          </p:nvSpPr>
          <p:spPr bwMode="auto">
            <a:xfrm>
              <a:off x="4448" y="1239"/>
              <a:ext cx="10" cy="32"/>
            </a:xfrm>
            <a:custGeom>
              <a:avLst/>
              <a:gdLst/>
              <a:ahLst/>
              <a:cxnLst>
                <a:cxn ang="0">
                  <a:pos x="0" y="0"/>
                </a:cxn>
                <a:cxn ang="0">
                  <a:pos x="4" y="16"/>
                </a:cxn>
              </a:cxnLst>
              <a:rect l="0" t="0" r="r" b="b"/>
              <a:pathLst>
                <a:path w="5" h="16">
                  <a:moveTo>
                    <a:pt x="0" y="0"/>
                  </a:moveTo>
                  <a:cubicBezTo>
                    <a:pt x="5" y="5"/>
                    <a:pt x="5" y="10"/>
                    <a:pt x="4" y="16"/>
                  </a:cubicBezTo>
                </a:path>
              </a:pathLst>
            </a:custGeom>
            <a:noFill/>
            <a:ln w="6350" cap="rnd">
              <a:solidFill>
                <a:srgbClr val="333333"/>
              </a:solidFill>
              <a:prstDash val="solid"/>
              <a:round/>
              <a:headEnd/>
              <a:tailEnd/>
            </a:ln>
          </p:spPr>
          <p:txBody>
            <a:bodyPr/>
            <a:lstStyle/>
            <a:p>
              <a:endParaRPr lang="zh-CN" altLang="en-US"/>
            </a:p>
          </p:txBody>
        </p:sp>
        <p:sp>
          <p:nvSpPr>
            <p:cNvPr id="18" name="Freeform 433"/>
            <p:cNvSpPr>
              <a:spLocks/>
            </p:cNvSpPr>
            <p:nvPr/>
          </p:nvSpPr>
          <p:spPr bwMode="auto">
            <a:xfrm>
              <a:off x="4327" y="1186"/>
              <a:ext cx="123" cy="117"/>
            </a:xfrm>
            <a:custGeom>
              <a:avLst/>
              <a:gdLst/>
              <a:ahLst/>
              <a:cxnLst>
                <a:cxn ang="0">
                  <a:pos x="60" y="26"/>
                </a:cxn>
                <a:cxn ang="0">
                  <a:pos x="47" y="13"/>
                </a:cxn>
                <a:cxn ang="0">
                  <a:pos x="45" y="0"/>
                </a:cxn>
                <a:cxn ang="0">
                  <a:pos x="31" y="11"/>
                </a:cxn>
                <a:cxn ang="0">
                  <a:pos x="11" y="23"/>
                </a:cxn>
                <a:cxn ang="0">
                  <a:pos x="4" y="34"/>
                </a:cxn>
                <a:cxn ang="0">
                  <a:pos x="5" y="58"/>
                </a:cxn>
                <a:cxn ang="0">
                  <a:pos x="16" y="48"/>
                </a:cxn>
                <a:cxn ang="0">
                  <a:pos x="39" y="33"/>
                </a:cxn>
                <a:cxn ang="0">
                  <a:pos x="61" y="27"/>
                </a:cxn>
                <a:cxn ang="0">
                  <a:pos x="60" y="26"/>
                </a:cxn>
              </a:cxnLst>
              <a:rect l="0" t="0" r="r" b="b"/>
              <a:pathLst>
                <a:path w="61" h="58">
                  <a:moveTo>
                    <a:pt x="60" y="26"/>
                  </a:moveTo>
                  <a:cubicBezTo>
                    <a:pt x="56" y="21"/>
                    <a:pt x="51" y="22"/>
                    <a:pt x="47" y="13"/>
                  </a:cubicBezTo>
                  <a:cubicBezTo>
                    <a:pt x="45" y="8"/>
                    <a:pt x="44" y="4"/>
                    <a:pt x="45" y="0"/>
                  </a:cubicBezTo>
                  <a:cubicBezTo>
                    <a:pt x="42" y="3"/>
                    <a:pt x="37" y="6"/>
                    <a:pt x="31" y="11"/>
                  </a:cubicBezTo>
                  <a:cubicBezTo>
                    <a:pt x="24" y="16"/>
                    <a:pt x="16" y="21"/>
                    <a:pt x="11" y="23"/>
                  </a:cubicBezTo>
                  <a:cubicBezTo>
                    <a:pt x="6" y="24"/>
                    <a:pt x="4" y="26"/>
                    <a:pt x="4" y="34"/>
                  </a:cubicBezTo>
                  <a:cubicBezTo>
                    <a:pt x="3" y="41"/>
                    <a:pt x="0" y="58"/>
                    <a:pt x="5" y="58"/>
                  </a:cubicBezTo>
                  <a:cubicBezTo>
                    <a:pt x="11" y="58"/>
                    <a:pt x="10" y="52"/>
                    <a:pt x="16" y="48"/>
                  </a:cubicBezTo>
                  <a:cubicBezTo>
                    <a:pt x="21" y="43"/>
                    <a:pt x="28" y="36"/>
                    <a:pt x="39" y="33"/>
                  </a:cubicBezTo>
                  <a:cubicBezTo>
                    <a:pt x="48" y="30"/>
                    <a:pt x="55" y="30"/>
                    <a:pt x="61" y="27"/>
                  </a:cubicBezTo>
                  <a:cubicBezTo>
                    <a:pt x="61" y="27"/>
                    <a:pt x="61" y="27"/>
                    <a:pt x="60" y="26"/>
                  </a:cubicBezTo>
                  <a:close/>
                </a:path>
              </a:pathLst>
            </a:custGeom>
            <a:noFill/>
            <a:ln w="6350" cap="rnd">
              <a:solidFill>
                <a:srgbClr val="333333"/>
              </a:solidFill>
              <a:prstDash val="solid"/>
              <a:round/>
              <a:headEnd/>
              <a:tailEnd/>
            </a:ln>
          </p:spPr>
          <p:txBody>
            <a:bodyPr/>
            <a:lstStyle/>
            <a:p>
              <a:endParaRPr lang="zh-CN" altLang="en-US"/>
            </a:p>
          </p:txBody>
        </p:sp>
        <p:sp>
          <p:nvSpPr>
            <p:cNvPr id="19" name="Freeform 434"/>
            <p:cNvSpPr>
              <a:spLocks/>
            </p:cNvSpPr>
            <p:nvPr/>
          </p:nvSpPr>
          <p:spPr bwMode="auto">
            <a:xfrm>
              <a:off x="4555" y="1156"/>
              <a:ext cx="40" cy="46"/>
            </a:xfrm>
            <a:custGeom>
              <a:avLst/>
              <a:gdLst/>
              <a:ahLst/>
              <a:cxnLst>
                <a:cxn ang="0">
                  <a:pos x="20" y="9"/>
                </a:cxn>
                <a:cxn ang="0">
                  <a:pos x="18" y="6"/>
                </a:cxn>
                <a:cxn ang="0">
                  <a:pos x="0" y="2"/>
                </a:cxn>
                <a:cxn ang="0">
                  <a:pos x="1" y="2"/>
                </a:cxn>
                <a:cxn ang="0">
                  <a:pos x="1" y="21"/>
                </a:cxn>
                <a:cxn ang="0">
                  <a:pos x="1" y="23"/>
                </a:cxn>
                <a:cxn ang="0">
                  <a:pos x="20" y="9"/>
                </a:cxn>
              </a:cxnLst>
              <a:rect l="0" t="0" r="r" b="b"/>
              <a:pathLst>
                <a:path w="20" h="23">
                  <a:moveTo>
                    <a:pt x="20" y="9"/>
                  </a:moveTo>
                  <a:cubicBezTo>
                    <a:pt x="19" y="8"/>
                    <a:pt x="19" y="7"/>
                    <a:pt x="18" y="6"/>
                  </a:cubicBezTo>
                  <a:cubicBezTo>
                    <a:pt x="12" y="1"/>
                    <a:pt x="6" y="0"/>
                    <a:pt x="0" y="2"/>
                  </a:cubicBezTo>
                  <a:cubicBezTo>
                    <a:pt x="0" y="2"/>
                    <a:pt x="0" y="2"/>
                    <a:pt x="1" y="2"/>
                  </a:cubicBezTo>
                  <a:cubicBezTo>
                    <a:pt x="0" y="9"/>
                    <a:pt x="0" y="17"/>
                    <a:pt x="1" y="21"/>
                  </a:cubicBezTo>
                  <a:cubicBezTo>
                    <a:pt x="1" y="22"/>
                    <a:pt x="1" y="23"/>
                    <a:pt x="1" y="23"/>
                  </a:cubicBezTo>
                  <a:cubicBezTo>
                    <a:pt x="3" y="13"/>
                    <a:pt x="12" y="6"/>
                    <a:pt x="20" y="9"/>
                  </a:cubicBezTo>
                  <a:close/>
                </a:path>
              </a:pathLst>
            </a:custGeom>
            <a:noFill/>
            <a:ln w="6350" cap="rnd">
              <a:solidFill>
                <a:srgbClr val="333333"/>
              </a:solidFill>
              <a:prstDash val="solid"/>
              <a:round/>
              <a:headEnd/>
              <a:tailEnd/>
            </a:ln>
          </p:spPr>
          <p:txBody>
            <a:bodyPr/>
            <a:lstStyle/>
            <a:p>
              <a:endParaRPr lang="zh-CN" altLang="en-US"/>
            </a:p>
          </p:txBody>
        </p:sp>
        <p:sp>
          <p:nvSpPr>
            <p:cNvPr id="20" name="Freeform 435"/>
            <p:cNvSpPr>
              <a:spLocks/>
            </p:cNvSpPr>
            <p:nvPr/>
          </p:nvSpPr>
          <p:spPr bwMode="auto">
            <a:xfrm>
              <a:off x="4622" y="1068"/>
              <a:ext cx="26" cy="40"/>
            </a:xfrm>
            <a:custGeom>
              <a:avLst/>
              <a:gdLst/>
              <a:ahLst/>
              <a:cxnLst>
                <a:cxn ang="0">
                  <a:pos x="12" y="9"/>
                </a:cxn>
                <a:cxn ang="0">
                  <a:pos x="0" y="1"/>
                </a:cxn>
                <a:cxn ang="0">
                  <a:pos x="0" y="13"/>
                </a:cxn>
                <a:cxn ang="0">
                  <a:pos x="0" y="20"/>
                </a:cxn>
                <a:cxn ang="0">
                  <a:pos x="12" y="9"/>
                </a:cxn>
              </a:cxnLst>
              <a:rect l="0" t="0" r="r" b="b"/>
              <a:pathLst>
                <a:path w="13" h="20">
                  <a:moveTo>
                    <a:pt x="12" y="9"/>
                  </a:moveTo>
                  <a:cubicBezTo>
                    <a:pt x="13" y="4"/>
                    <a:pt x="10" y="0"/>
                    <a:pt x="0" y="1"/>
                  </a:cubicBezTo>
                  <a:cubicBezTo>
                    <a:pt x="3" y="2"/>
                    <a:pt x="2" y="6"/>
                    <a:pt x="0" y="13"/>
                  </a:cubicBezTo>
                  <a:cubicBezTo>
                    <a:pt x="0" y="16"/>
                    <a:pt x="0" y="18"/>
                    <a:pt x="0" y="20"/>
                  </a:cubicBezTo>
                  <a:cubicBezTo>
                    <a:pt x="1" y="12"/>
                    <a:pt x="7" y="9"/>
                    <a:pt x="12" y="9"/>
                  </a:cubicBezTo>
                  <a:close/>
                </a:path>
              </a:pathLst>
            </a:custGeom>
            <a:noFill/>
            <a:ln w="6350" cap="rnd">
              <a:solidFill>
                <a:srgbClr val="333333"/>
              </a:solidFill>
              <a:prstDash val="solid"/>
              <a:round/>
              <a:headEnd/>
              <a:tailEnd/>
            </a:ln>
          </p:spPr>
          <p:txBody>
            <a:bodyPr/>
            <a:lstStyle/>
            <a:p>
              <a:endParaRPr lang="zh-CN" altLang="en-US"/>
            </a:p>
          </p:txBody>
        </p:sp>
        <p:sp>
          <p:nvSpPr>
            <p:cNvPr id="21" name="Freeform 436"/>
            <p:cNvSpPr>
              <a:spLocks/>
            </p:cNvSpPr>
            <p:nvPr/>
          </p:nvSpPr>
          <p:spPr bwMode="auto">
            <a:xfrm>
              <a:off x="4648" y="940"/>
              <a:ext cx="34" cy="38"/>
            </a:xfrm>
            <a:custGeom>
              <a:avLst/>
              <a:gdLst/>
              <a:ahLst/>
              <a:cxnLst>
                <a:cxn ang="0">
                  <a:pos x="15" y="19"/>
                </a:cxn>
                <a:cxn ang="0">
                  <a:pos x="8" y="1"/>
                </a:cxn>
                <a:cxn ang="0">
                  <a:pos x="3" y="0"/>
                </a:cxn>
                <a:cxn ang="0">
                  <a:pos x="0" y="15"/>
                </a:cxn>
                <a:cxn ang="0">
                  <a:pos x="15" y="19"/>
                </a:cxn>
              </a:cxnLst>
              <a:rect l="0" t="0" r="r" b="b"/>
              <a:pathLst>
                <a:path w="17" h="19">
                  <a:moveTo>
                    <a:pt x="15" y="19"/>
                  </a:moveTo>
                  <a:cubicBezTo>
                    <a:pt x="16" y="12"/>
                    <a:pt x="17" y="5"/>
                    <a:pt x="8" y="1"/>
                  </a:cubicBezTo>
                  <a:cubicBezTo>
                    <a:pt x="6" y="0"/>
                    <a:pt x="4" y="0"/>
                    <a:pt x="3" y="0"/>
                  </a:cubicBezTo>
                  <a:cubicBezTo>
                    <a:pt x="1" y="5"/>
                    <a:pt x="0" y="10"/>
                    <a:pt x="0" y="15"/>
                  </a:cubicBezTo>
                  <a:cubicBezTo>
                    <a:pt x="4" y="10"/>
                    <a:pt x="10" y="10"/>
                    <a:pt x="15" y="19"/>
                  </a:cubicBezTo>
                  <a:close/>
                </a:path>
              </a:pathLst>
            </a:custGeom>
            <a:noFill/>
            <a:ln w="6350" cap="rnd">
              <a:solidFill>
                <a:srgbClr val="333333"/>
              </a:solidFill>
              <a:prstDash val="solid"/>
              <a:round/>
              <a:headEnd/>
              <a:tailEnd/>
            </a:ln>
          </p:spPr>
          <p:txBody>
            <a:bodyPr/>
            <a:lstStyle/>
            <a:p>
              <a:endParaRPr lang="zh-CN" altLang="en-US"/>
            </a:p>
          </p:txBody>
        </p:sp>
        <p:sp>
          <p:nvSpPr>
            <p:cNvPr id="22" name="Freeform 437"/>
            <p:cNvSpPr>
              <a:spLocks/>
            </p:cNvSpPr>
            <p:nvPr/>
          </p:nvSpPr>
          <p:spPr bwMode="auto">
            <a:xfrm>
              <a:off x="4503" y="1257"/>
              <a:ext cx="50" cy="62"/>
            </a:xfrm>
            <a:custGeom>
              <a:avLst/>
              <a:gdLst/>
              <a:ahLst/>
              <a:cxnLst>
                <a:cxn ang="0">
                  <a:pos x="25" y="9"/>
                </a:cxn>
                <a:cxn ang="0">
                  <a:pos x="22" y="6"/>
                </a:cxn>
                <a:cxn ang="0">
                  <a:pos x="0" y="6"/>
                </a:cxn>
                <a:cxn ang="0">
                  <a:pos x="6" y="31"/>
                </a:cxn>
                <a:cxn ang="0">
                  <a:pos x="25" y="9"/>
                </a:cxn>
              </a:cxnLst>
              <a:rect l="0" t="0" r="r" b="b"/>
              <a:pathLst>
                <a:path w="25" h="31">
                  <a:moveTo>
                    <a:pt x="25" y="9"/>
                  </a:moveTo>
                  <a:cubicBezTo>
                    <a:pt x="24" y="8"/>
                    <a:pt x="23" y="7"/>
                    <a:pt x="22" y="6"/>
                  </a:cubicBezTo>
                  <a:cubicBezTo>
                    <a:pt x="16" y="0"/>
                    <a:pt x="7" y="1"/>
                    <a:pt x="0" y="6"/>
                  </a:cubicBezTo>
                  <a:cubicBezTo>
                    <a:pt x="1" y="17"/>
                    <a:pt x="2" y="26"/>
                    <a:pt x="6" y="31"/>
                  </a:cubicBezTo>
                  <a:cubicBezTo>
                    <a:pt x="6" y="20"/>
                    <a:pt x="12" y="6"/>
                    <a:pt x="25" y="9"/>
                  </a:cubicBezTo>
                  <a:close/>
                </a:path>
              </a:pathLst>
            </a:custGeom>
            <a:noFill/>
            <a:ln w="6350" cap="rnd">
              <a:solidFill>
                <a:srgbClr val="333333"/>
              </a:solidFill>
              <a:prstDash val="solid"/>
              <a:round/>
              <a:headEnd/>
              <a:tailEnd/>
            </a:ln>
          </p:spPr>
          <p:txBody>
            <a:bodyPr/>
            <a:lstStyle/>
            <a:p>
              <a:endParaRPr lang="zh-CN" altLang="en-US"/>
            </a:p>
          </p:txBody>
        </p:sp>
        <p:sp>
          <p:nvSpPr>
            <p:cNvPr id="23" name="Freeform 438"/>
            <p:cNvSpPr>
              <a:spLocks/>
            </p:cNvSpPr>
            <p:nvPr/>
          </p:nvSpPr>
          <p:spPr bwMode="auto">
            <a:xfrm>
              <a:off x="4379" y="1291"/>
              <a:ext cx="41" cy="48"/>
            </a:xfrm>
            <a:custGeom>
              <a:avLst/>
              <a:gdLst/>
              <a:ahLst/>
              <a:cxnLst>
                <a:cxn ang="0">
                  <a:pos x="7" y="0"/>
                </a:cxn>
                <a:cxn ang="0">
                  <a:pos x="18" y="17"/>
                </a:cxn>
                <a:cxn ang="0">
                  <a:pos x="0" y="21"/>
                </a:cxn>
              </a:cxnLst>
              <a:rect l="0" t="0" r="r" b="b"/>
              <a:pathLst>
                <a:path w="20" h="24">
                  <a:moveTo>
                    <a:pt x="7" y="0"/>
                  </a:moveTo>
                  <a:cubicBezTo>
                    <a:pt x="17" y="2"/>
                    <a:pt x="20" y="10"/>
                    <a:pt x="18" y="17"/>
                  </a:cubicBezTo>
                  <a:cubicBezTo>
                    <a:pt x="16" y="24"/>
                    <a:pt x="2" y="24"/>
                    <a:pt x="0" y="21"/>
                  </a:cubicBezTo>
                </a:path>
              </a:pathLst>
            </a:custGeom>
            <a:noFill/>
            <a:ln w="6350" cap="rnd">
              <a:solidFill>
                <a:srgbClr val="9C7A25"/>
              </a:solidFill>
              <a:prstDash val="solid"/>
              <a:miter lim="800000"/>
              <a:headEnd/>
              <a:tailEnd/>
            </a:ln>
          </p:spPr>
          <p:txBody>
            <a:bodyPr/>
            <a:lstStyle/>
            <a:p>
              <a:endParaRPr lang="zh-CN" altLang="en-US"/>
            </a:p>
          </p:txBody>
        </p:sp>
        <p:sp>
          <p:nvSpPr>
            <p:cNvPr id="24" name="Freeform 439"/>
            <p:cNvSpPr>
              <a:spLocks/>
            </p:cNvSpPr>
            <p:nvPr/>
          </p:nvSpPr>
          <p:spPr bwMode="auto">
            <a:xfrm>
              <a:off x="4519" y="1337"/>
              <a:ext cx="12" cy="18"/>
            </a:xfrm>
            <a:custGeom>
              <a:avLst/>
              <a:gdLst/>
              <a:ahLst/>
              <a:cxnLst>
                <a:cxn ang="0">
                  <a:pos x="2" y="0"/>
                </a:cxn>
                <a:cxn ang="0">
                  <a:pos x="6" y="9"/>
                </a:cxn>
              </a:cxnLst>
              <a:rect l="0" t="0" r="r" b="b"/>
              <a:pathLst>
                <a:path w="6" h="9">
                  <a:moveTo>
                    <a:pt x="2" y="0"/>
                  </a:moveTo>
                  <a:cubicBezTo>
                    <a:pt x="1" y="5"/>
                    <a:pt x="0" y="7"/>
                    <a:pt x="6" y="9"/>
                  </a:cubicBezTo>
                </a:path>
              </a:pathLst>
            </a:custGeom>
            <a:noFill/>
            <a:ln w="6350" cap="rnd">
              <a:solidFill>
                <a:srgbClr val="9C7A25"/>
              </a:solidFill>
              <a:prstDash val="solid"/>
              <a:miter lim="800000"/>
              <a:headEnd/>
              <a:tailEnd/>
            </a:ln>
          </p:spPr>
          <p:txBody>
            <a:bodyPr/>
            <a:lstStyle/>
            <a:p>
              <a:endParaRPr lang="zh-CN" altLang="en-US"/>
            </a:p>
          </p:txBody>
        </p:sp>
        <p:sp>
          <p:nvSpPr>
            <p:cNvPr id="25" name="Freeform 440"/>
            <p:cNvSpPr>
              <a:spLocks/>
            </p:cNvSpPr>
            <p:nvPr/>
          </p:nvSpPr>
          <p:spPr bwMode="auto">
            <a:xfrm>
              <a:off x="4498" y="1417"/>
              <a:ext cx="17" cy="14"/>
            </a:xfrm>
            <a:custGeom>
              <a:avLst/>
              <a:gdLst/>
              <a:ahLst/>
              <a:cxnLst>
                <a:cxn ang="0">
                  <a:pos x="0" y="0"/>
                </a:cxn>
                <a:cxn ang="0">
                  <a:pos x="8" y="7"/>
                </a:cxn>
              </a:cxnLst>
              <a:rect l="0" t="0" r="r" b="b"/>
              <a:pathLst>
                <a:path w="8" h="7">
                  <a:moveTo>
                    <a:pt x="0" y="0"/>
                  </a:moveTo>
                  <a:cubicBezTo>
                    <a:pt x="6" y="2"/>
                    <a:pt x="6" y="4"/>
                    <a:pt x="8" y="7"/>
                  </a:cubicBezTo>
                </a:path>
              </a:pathLst>
            </a:custGeom>
            <a:noFill/>
            <a:ln w="6350" cap="rnd">
              <a:solidFill>
                <a:srgbClr val="9C7A25"/>
              </a:solidFill>
              <a:prstDash val="solid"/>
              <a:miter lim="800000"/>
              <a:headEnd/>
              <a:tailEnd/>
            </a:ln>
          </p:spPr>
          <p:txBody>
            <a:bodyPr/>
            <a:lstStyle/>
            <a:p>
              <a:endParaRPr lang="zh-CN" altLang="en-US"/>
            </a:p>
          </p:txBody>
        </p:sp>
        <p:sp>
          <p:nvSpPr>
            <p:cNvPr id="26" name="Freeform 441"/>
            <p:cNvSpPr>
              <a:spLocks/>
            </p:cNvSpPr>
            <p:nvPr/>
          </p:nvSpPr>
          <p:spPr bwMode="auto">
            <a:xfrm>
              <a:off x="4412" y="1357"/>
              <a:ext cx="16" cy="24"/>
            </a:xfrm>
            <a:custGeom>
              <a:avLst/>
              <a:gdLst/>
              <a:ahLst/>
              <a:cxnLst>
                <a:cxn ang="0">
                  <a:pos x="0" y="0"/>
                </a:cxn>
                <a:cxn ang="0">
                  <a:pos x="8" y="12"/>
                </a:cxn>
              </a:cxnLst>
              <a:rect l="0" t="0" r="r" b="b"/>
              <a:pathLst>
                <a:path w="8" h="12">
                  <a:moveTo>
                    <a:pt x="0" y="0"/>
                  </a:moveTo>
                  <a:cubicBezTo>
                    <a:pt x="7" y="3"/>
                    <a:pt x="8" y="7"/>
                    <a:pt x="8" y="12"/>
                  </a:cubicBezTo>
                </a:path>
              </a:pathLst>
            </a:custGeom>
            <a:noFill/>
            <a:ln w="6350" cap="rnd">
              <a:solidFill>
                <a:srgbClr val="333333"/>
              </a:solidFill>
              <a:prstDash val="solid"/>
              <a:round/>
              <a:headEnd/>
              <a:tailEnd/>
            </a:ln>
          </p:spPr>
          <p:txBody>
            <a:bodyPr/>
            <a:lstStyle/>
            <a:p>
              <a:endParaRPr lang="zh-CN" altLang="en-US"/>
            </a:p>
          </p:txBody>
        </p:sp>
        <p:sp>
          <p:nvSpPr>
            <p:cNvPr id="27" name="Freeform 442"/>
            <p:cNvSpPr>
              <a:spLocks/>
            </p:cNvSpPr>
            <p:nvPr/>
          </p:nvSpPr>
          <p:spPr bwMode="auto">
            <a:xfrm>
              <a:off x="4303" y="1395"/>
              <a:ext cx="349" cy="202"/>
            </a:xfrm>
            <a:custGeom>
              <a:avLst/>
              <a:gdLst/>
              <a:ahLst/>
              <a:cxnLst>
                <a:cxn ang="0">
                  <a:pos x="159" y="49"/>
                </a:cxn>
                <a:cxn ang="0">
                  <a:pos x="109" y="33"/>
                </a:cxn>
                <a:cxn ang="0">
                  <a:pos x="84" y="25"/>
                </a:cxn>
                <a:cxn ang="0">
                  <a:pos x="76" y="0"/>
                </a:cxn>
                <a:cxn ang="0">
                  <a:pos x="75" y="0"/>
                </a:cxn>
                <a:cxn ang="0">
                  <a:pos x="58" y="19"/>
                </a:cxn>
                <a:cxn ang="0">
                  <a:pos x="46" y="22"/>
                </a:cxn>
                <a:cxn ang="0">
                  <a:pos x="13" y="21"/>
                </a:cxn>
                <a:cxn ang="0">
                  <a:pos x="21" y="50"/>
                </a:cxn>
                <a:cxn ang="0">
                  <a:pos x="0" y="73"/>
                </a:cxn>
                <a:cxn ang="0">
                  <a:pos x="24" y="84"/>
                </a:cxn>
                <a:cxn ang="0">
                  <a:pos x="48" y="55"/>
                </a:cxn>
                <a:cxn ang="0">
                  <a:pos x="67" y="65"/>
                </a:cxn>
                <a:cxn ang="0">
                  <a:pos x="67" y="82"/>
                </a:cxn>
                <a:cxn ang="0">
                  <a:pos x="109" y="92"/>
                </a:cxn>
                <a:cxn ang="0">
                  <a:pos x="161" y="98"/>
                </a:cxn>
                <a:cxn ang="0">
                  <a:pos x="164" y="68"/>
                </a:cxn>
                <a:cxn ang="0">
                  <a:pos x="159" y="49"/>
                </a:cxn>
              </a:cxnLst>
              <a:rect l="0" t="0" r="r" b="b"/>
              <a:pathLst>
                <a:path w="173" h="101">
                  <a:moveTo>
                    <a:pt x="159" y="49"/>
                  </a:moveTo>
                  <a:cubicBezTo>
                    <a:pt x="145" y="46"/>
                    <a:pt x="132" y="40"/>
                    <a:pt x="109" y="33"/>
                  </a:cubicBezTo>
                  <a:cubicBezTo>
                    <a:pt x="85" y="25"/>
                    <a:pt x="89" y="29"/>
                    <a:pt x="84" y="25"/>
                  </a:cubicBezTo>
                  <a:cubicBezTo>
                    <a:pt x="78" y="20"/>
                    <a:pt x="73" y="11"/>
                    <a:pt x="76" y="0"/>
                  </a:cubicBezTo>
                  <a:cubicBezTo>
                    <a:pt x="75" y="0"/>
                    <a:pt x="75" y="0"/>
                    <a:pt x="75" y="0"/>
                  </a:cubicBezTo>
                  <a:cubicBezTo>
                    <a:pt x="70" y="6"/>
                    <a:pt x="63" y="15"/>
                    <a:pt x="58" y="19"/>
                  </a:cubicBezTo>
                  <a:cubicBezTo>
                    <a:pt x="51" y="24"/>
                    <a:pt x="47" y="22"/>
                    <a:pt x="46" y="22"/>
                  </a:cubicBezTo>
                  <a:cubicBezTo>
                    <a:pt x="36" y="6"/>
                    <a:pt x="20" y="6"/>
                    <a:pt x="13" y="21"/>
                  </a:cubicBezTo>
                  <a:cubicBezTo>
                    <a:pt x="5" y="36"/>
                    <a:pt x="25" y="41"/>
                    <a:pt x="21" y="50"/>
                  </a:cubicBezTo>
                  <a:cubicBezTo>
                    <a:pt x="17" y="58"/>
                    <a:pt x="0" y="73"/>
                    <a:pt x="0" y="73"/>
                  </a:cubicBezTo>
                  <a:cubicBezTo>
                    <a:pt x="0" y="73"/>
                    <a:pt x="19" y="72"/>
                    <a:pt x="24" y="84"/>
                  </a:cubicBezTo>
                  <a:cubicBezTo>
                    <a:pt x="28" y="80"/>
                    <a:pt x="40" y="61"/>
                    <a:pt x="48" y="55"/>
                  </a:cubicBezTo>
                  <a:cubicBezTo>
                    <a:pt x="55" y="49"/>
                    <a:pt x="66" y="55"/>
                    <a:pt x="67" y="65"/>
                  </a:cubicBezTo>
                  <a:cubicBezTo>
                    <a:pt x="68" y="71"/>
                    <a:pt x="66" y="78"/>
                    <a:pt x="67" y="82"/>
                  </a:cubicBezTo>
                  <a:cubicBezTo>
                    <a:pt x="67" y="88"/>
                    <a:pt x="92" y="92"/>
                    <a:pt x="109" y="92"/>
                  </a:cubicBezTo>
                  <a:cubicBezTo>
                    <a:pt x="125" y="92"/>
                    <a:pt x="151" y="101"/>
                    <a:pt x="161" y="98"/>
                  </a:cubicBezTo>
                  <a:cubicBezTo>
                    <a:pt x="171" y="95"/>
                    <a:pt x="164" y="79"/>
                    <a:pt x="164" y="68"/>
                  </a:cubicBezTo>
                  <a:cubicBezTo>
                    <a:pt x="165" y="57"/>
                    <a:pt x="173" y="53"/>
                    <a:pt x="159" y="49"/>
                  </a:cubicBezTo>
                  <a:close/>
                </a:path>
              </a:pathLst>
            </a:custGeom>
            <a:noFill/>
            <a:ln w="6350" cap="rnd">
              <a:solidFill>
                <a:srgbClr val="333333"/>
              </a:solidFill>
              <a:prstDash val="solid"/>
              <a:round/>
              <a:headEnd/>
              <a:tailEnd/>
            </a:ln>
          </p:spPr>
          <p:txBody>
            <a:bodyPr/>
            <a:lstStyle/>
            <a:p>
              <a:endParaRPr lang="zh-CN" altLang="en-US"/>
            </a:p>
          </p:txBody>
        </p:sp>
        <p:sp>
          <p:nvSpPr>
            <p:cNvPr id="28" name="Freeform 443"/>
            <p:cNvSpPr>
              <a:spLocks/>
            </p:cNvSpPr>
            <p:nvPr/>
          </p:nvSpPr>
          <p:spPr bwMode="auto">
            <a:xfrm>
              <a:off x="4355" y="1265"/>
              <a:ext cx="321" cy="222"/>
            </a:xfrm>
            <a:custGeom>
              <a:avLst/>
              <a:gdLst/>
              <a:ahLst/>
              <a:cxnLst>
                <a:cxn ang="0">
                  <a:pos x="157" y="72"/>
                </a:cxn>
                <a:cxn ang="0">
                  <a:pos x="148" y="61"/>
                </a:cxn>
                <a:cxn ang="0">
                  <a:pos x="112" y="48"/>
                </a:cxn>
                <a:cxn ang="0">
                  <a:pos x="94" y="37"/>
                </a:cxn>
                <a:cxn ang="0">
                  <a:pos x="82" y="30"/>
                </a:cxn>
                <a:cxn ang="0">
                  <a:pos x="73" y="2"/>
                </a:cxn>
                <a:cxn ang="0">
                  <a:pos x="68" y="6"/>
                </a:cxn>
                <a:cxn ang="0">
                  <a:pos x="47" y="21"/>
                </a:cxn>
                <a:cxn ang="0">
                  <a:pos x="31" y="12"/>
                </a:cxn>
                <a:cxn ang="0">
                  <a:pos x="31" y="11"/>
                </a:cxn>
                <a:cxn ang="0">
                  <a:pos x="0" y="28"/>
                </a:cxn>
                <a:cxn ang="0">
                  <a:pos x="28" y="46"/>
                </a:cxn>
                <a:cxn ang="0">
                  <a:pos x="28" y="62"/>
                </a:cxn>
                <a:cxn ang="0">
                  <a:pos x="11" y="78"/>
                </a:cxn>
                <a:cxn ang="0">
                  <a:pos x="20" y="87"/>
                </a:cxn>
                <a:cxn ang="0">
                  <a:pos x="32" y="84"/>
                </a:cxn>
                <a:cxn ang="0">
                  <a:pos x="55" y="60"/>
                </a:cxn>
                <a:cxn ang="0">
                  <a:pos x="66" y="77"/>
                </a:cxn>
                <a:cxn ang="0">
                  <a:pos x="88" y="93"/>
                </a:cxn>
                <a:cxn ang="0">
                  <a:pos x="135" y="109"/>
                </a:cxn>
                <a:cxn ang="0">
                  <a:pos x="149" y="92"/>
                </a:cxn>
                <a:cxn ang="0">
                  <a:pos x="157" y="72"/>
                </a:cxn>
              </a:cxnLst>
              <a:rect l="0" t="0" r="r" b="b"/>
              <a:pathLst>
                <a:path w="159" h="111">
                  <a:moveTo>
                    <a:pt x="157" y="72"/>
                  </a:moveTo>
                  <a:cubicBezTo>
                    <a:pt x="159" y="64"/>
                    <a:pt x="157" y="63"/>
                    <a:pt x="148" y="61"/>
                  </a:cubicBezTo>
                  <a:cubicBezTo>
                    <a:pt x="138" y="59"/>
                    <a:pt x="124" y="53"/>
                    <a:pt x="112" y="48"/>
                  </a:cubicBezTo>
                  <a:cubicBezTo>
                    <a:pt x="100" y="43"/>
                    <a:pt x="99" y="41"/>
                    <a:pt x="94" y="37"/>
                  </a:cubicBezTo>
                  <a:cubicBezTo>
                    <a:pt x="89" y="33"/>
                    <a:pt x="89" y="33"/>
                    <a:pt x="82" y="30"/>
                  </a:cubicBezTo>
                  <a:cubicBezTo>
                    <a:pt x="76" y="27"/>
                    <a:pt x="74" y="17"/>
                    <a:pt x="73" y="2"/>
                  </a:cubicBezTo>
                  <a:cubicBezTo>
                    <a:pt x="71" y="3"/>
                    <a:pt x="70" y="5"/>
                    <a:pt x="68" y="6"/>
                  </a:cubicBezTo>
                  <a:cubicBezTo>
                    <a:pt x="63" y="14"/>
                    <a:pt x="54" y="22"/>
                    <a:pt x="47" y="21"/>
                  </a:cubicBezTo>
                  <a:cubicBezTo>
                    <a:pt x="41" y="20"/>
                    <a:pt x="37" y="16"/>
                    <a:pt x="31" y="12"/>
                  </a:cubicBezTo>
                  <a:cubicBezTo>
                    <a:pt x="31" y="12"/>
                    <a:pt x="31" y="11"/>
                    <a:pt x="31" y="11"/>
                  </a:cubicBezTo>
                  <a:cubicBezTo>
                    <a:pt x="14" y="0"/>
                    <a:pt x="1" y="15"/>
                    <a:pt x="0" y="28"/>
                  </a:cubicBezTo>
                  <a:cubicBezTo>
                    <a:pt x="0" y="41"/>
                    <a:pt x="25" y="43"/>
                    <a:pt x="28" y="46"/>
                  </a:cubicBezTo>
                  <a:cubicBezTo>
                    <a:pt x="30" y="49"/>
                    <a:pt x="31" y="54"/>
                    <a:pt x="28" y="62"/>
                  </a:cubicBezTo>
                  <a:cubicBezTo>
                    <a:pt x="26" y="68"/>
                    <a:pt x="17" y="74"/>
                    <a:pt x="11" y="78"/>
                  </a:cubicBezTo>
                  <a:cubicBezTo>
                    <a:pt x="14" y="80"/>
                    <a:pt x="17" y="83"/>
                    <a:pt x="20" y="87"/>
                  </a:cubicBezTo>
                  <a:cubicBezTo>
                    <a:pt x="21" y="87"/>
                    <a:pt x="25" y="89"/>
                    <a:pt x="32" y="84"/>
                  </a:cubicBezTo>
                  <a:cubicBezTo>
                    <a:pt x="39" y="79"/>
                    <a:pt x="49" y="64"/>
                    <a:pt x="55" y="60"/>
                  </a:cubicBezTo>
                  <a:cubicBezTo>
                    <a:pt x="60" y="55"/>
                    <a:pt x="70" y="64"/>
                    <a:pt x="66" y="77"/>
                  </a:cubicBezTo>
                  <a:cubicBezTo>
                    <a:pt x="64" y="84"/>
                    <a:pt x="82" y="92"/>
                    <a:pt x="88" y="93"/>
                  </a:cubicBezTo>
                  <a:cubicBezTo>
                    <a:pt x="103" y="95"/>
                    <a:pt x="125" y="107"/>
                    <a:pt x="135" y="109"/>
                  </a:cubicBezTo>
                  <a:cubicBezTo>
                    <a:pt x="145" y="111"/>
                    <a:pt x="148" y="100"/>
                    <a:pt x="149" y="92"/>
                  </a:cubicBezTo>
                  <a:cubicBezTo>
                    <a:pt x="151" y="81"/>
                    <a:pt x="156" y="76"/>
                    <a:pt x="157" y="72"/>
                  </a:cubicBezTo>
                  <a:close/>
                </a:path>
              </a:pathLst>
            </a:custGeom>
            <a:noFill/>
            <a:ln w="6350" cap="rnd">
              <a:solidFill>
                <a:srgbClr val="333333"/>
              </a:solidFill>
              <a:prstDash val="solid"/>
              <a:round/>
              <a:headEnd/>
              <a:tailEnd/>
            </a:ln>
          </p:spPr>
          <p:txBody>
            <a:bodyPr/>
            <a:lstStyle/>
            <a:p>
              <a:endParaRPr lang="zh-CN" altLang="en-US"/>
            </a:p>
          </p:txBody>
        </p:sp>
        <p:sp>
          <p:nvSpPr>
            <p:cNvPr id="29" name="Freeform 444"/>
            <p:cNvSpPr>
              <a:spLocks/>
            </p:cNvSpPr>
            <p:nvPr/>
          </p:nvSpPr>
          <p:spPr bwMode="auto">
            <a:xfrm>
              <a:off x="4315" y="1331"/>
              <a:ext cx="93" cy="86"/>
            </a:xfrm>
            <a:custGeom>
              <a:avLst/>
              <a:gdLst/>
              <a:ahLst/>
              <a:cxnLst>
                <a:cxn ang="0">
                  <a:pos x="22" y="0"/>
                </a:cxn>
                <a:cxn ang="0">
                  <a:pos x="4" y="10"/>
                </a:cxn>
                <a:cxn ang="0">
                  <a:pos x="1" y="25"/>
                </a:cxn>
                <a:cxn ang="0">
                  <a:pos x="6" y="41"/>
                </a:cxn>
                <a:cxn ang="0">
                  <a:pos x="16" y="30"/>
                </a:cxn>
                <a:cxn ang="0">
                  <a:pos x="30" y="24"/>
                </a:cxn>
                <a:cxn ang="0">
                  <a:pos x="46" y="12"/>
                </a:cxn>
                <a:cxn ang="0">
                  <a:pos x="22" y="0"/>
                </a:cxn>
              </a:cxnLst>
              <a:rect l="0" t="0" r="r" b="b"/>
              <a:pathLst>
                <a:path w="46" h="43">
                  <a:moveTo>
                    <a:pt x="22" y="0"/>
                  </a:moveTo>
                  <a:cubicBezTo>
                    <a:pt x="15" y="5"/>
                    <a:pt x="9" y="8"/>
                    <a:pt x="4" y="10"/>
                  </a:cubicBezTo>
                  <a:cubicBezTo>
                    <a:pt x="0" y="12"/>
                    <a:pt x="1" y="16"/>
                    <a:pt x="1" y="25"/>
                  </a:cubicBezTo>
                  <a:cubicBezTo>
                    <a:pt x="0" y="34"/>
                    <a:pt x="1" y="43"/>
                    <a:pt x="6" y="41"/>
                  </a:cubicBezTo>
                  <a:cubicBezTo>
                    <a:pt x="10" y="38"/>
                    <a:pt x="12" y="35"/>
                    <a:pt x="16" y="30"/>
                  </a:cubicBezTo>
                  <a:cubicBezTo>
                    <a:pt x="19" y="25"/>
                    <a:pt x="30" y="24"/>
                    <a:pt x="30" y="24"/>
                  </a:cubicBezTo>
                  <a:cubicBezTo>
                    <a:pt x="30" y="24"/>
                    <a:pt x="41" y="17"/>
                    <a:pt x="46" y="12"/>
                  </a:cubicBezTo>
                  <a:cubicBezTo>
                    <a:pt x="42" y="10"/>
                    <a:pt x="27" y="8"/>
                    <a:pt x="22" y="0"/>
                  </a:cubicBezTo>
                  <a:close/>
                </a:path>
              </a:pathLst>
            </a:custGeom>
            <a:noFill/>
            <a:ln w="6350" cap="rnd">
              <a:solidFill>
                <a:srgbClr val="333333"/>
              </a:solidFill>
              <a:prstDash val="solid"/>
              <a:round/>
              <a:headEnd/>
              <a:tailEnd/>
            </a:ln>
          </p:spPr>
          <p:txBody>
            <a:bodyPr/>
            <a:lstStyle/>
            <a:p>
              <a:endParaRPr lang="zh-CN" altLang="en-US"/>
            </a:p>
          </p:txBody>
        </p:sp>
        <p:sp>
          <p:nvSpPr>
            <p:cNvPr id="30" name="Freeform 445"/>
            <p:cNvSpPr>
              <a:spLocks/>
            </p:cNvSpPr>
            <p:nvPr/>
          </p:nvSpPr>
          <p:spPr bwMode="auto">
            <a:xfrm>
              <a:off x="4335" y="1427"/>
              <a:ext cx="36" cy="52"/>
            </a:xfrm>
            <a:custGeom>
              <a:avLst/>
              <a:gdLst/>
              <a:ahLst/>
              <a:cxnLst>
                <a:cxn ang="0">
                  <a:pos x="13" y="0"/>
                </a:cxn>
                <a:cxn ang="0">
                  <a:pos x="3" y="13"/>
                </a:cxn>
                <a:cxn ang="0">
                  <a:pos x="18" y="24"/>
                </a:cxn>
              </a:cxnLst>
              <a:rect l="0" t="0" r="r" b="b"/>
              <a:pathLst>
                <a:path w="18" h="26">
                  <a:moveTo>
                    <a:pt x="13" y="0"/>
                  </a:moveTo>
                  <a:cubicBezTo>
                    <a:pt x="5" y="1"/>
                    <a:pt x="0" y="8"/>
                    <a:pt x="3" y="13"/>
                  </a:cubicBezTo>
                  <a:cubicBezTo>
                    <a:pt x="7" y="19"/>
                    <a:pt x="11" y="26"/>
                    <a:pt x="18" y="24"/>
                  </a:cubicBezTo>
                </a:path>
              </a:pathLst>
            </a:custGeom>
            <a:noFill/>
            <a:ln w="6350" cap="rnd">
              <a:solidFill>
                <a:srgbClr val="9C7A25"/>
              </a:solidFill>
              <a:prstDash val="solid"/>
              <a:miter lim="800000"/>
              <a:headEnd/>
              <a:tailEnd/>
            </a:ln>
          </p:spPr>
          <p:txBody>
            <a:bodyPr/>
            <a:lstStyle/>
            <a:p>
              <a:endParaRPr lang="zh-CN" altLang="en-US"/>
            </a:p>
          </p:txBody>
        </p:sp>
        <p:sp>
          <p:nvSpPr>
            <p:cNvPr id="31" name="Freeform 446"/>
            <p:cNvSpPr>
              <a:spLocks/>
            </p:cNvSpPr>
            <p:nvPr/>
          </p:nvSpPr>
          <p:spPr bwMode="auto">
            <a:xfrm>
              <a:off x="4345" y="1487"/>
              <a:ext cx="16" cy="24"/>
            </a:xfrm>
            <a:custGeom>
              <a:avLst/>
              <a:gdLst/>
              <a:ahLst/>
              <a:cxnLst>
                <a:cxn ang="0">
                  <a:pos x="0" y="0"/>
                </a:cxn>
                <a:cxn ang="0">
                  <a:pos x="6" y="12"/>
                </a:cxn>
              </a:cxnLst>
              <a:rect l="0" t="0" r="r" b="b"/>
              <a:pathLst>
                <a:path w="8" h="12">
                  <a:moveTo>
                    <a:pt x="0" y="0"/>
                  </a:moveTo>
                  <a:cubicBezTo>
                    <a:pt x="3" y="5"/>
                    <a:pt x="8" y="5"/>
                    <a:pt x="6" y="12"/>
                  </a:cubicBezTo>
                </a:path>
              </a:pathLst>
            </a:custGeom>
            <a:noFill/>
            <a:ln w="6350" cap="rnd">
              <a:solidFill>
                <a:srgbClr val="333333"/>
              </a:solidFill>
              <a:prstDash val="solid"/>
              <a:round/>
              <a:headEnd/>
              <a:tailEnd/>
            </a:ln>
          </p:spPr>
          <p:txBody>
            <a:bodyPr/>
            <a:lstStyle/>
            <a:p>
              <a:endParaRPr lang="zh-CN" altLang="en-US"/>
            </a:p>
          </p:txBody>
        </p:sp>
        <p:sp>
          <p:nvSpPr>
            <p:cNvPr id="32" name="Freeform 447"/>
            <p:cNvSpPr>
              <a:spLocks/>
            </p:cNvSpPr>
            <p:nvPr/>
          </p:nvSpPr>
          <p:spPr bwMode="auto">
            <a:xfrm>
              <a:off x="4268" y="1449"/>
              <a:ext cx="75" cy="88"/>
            </a:xfrm>
            <a:custGeom>
              <a:avLst/>
              <a:gdLst/>
              <a:ahLst/>
              <a:cxnLst>
                <a:cxn ang="0">
                  <a:pos x="37" y="17"/>
                </a:cxn>
                <a:cxn ang="0">
                  <a:pos x="28" y="0"/>
                </a:cxn>
                <a:cxn ang="0">
                  <a:pos x="6" y="16"/>
                </a:cxn>
                <a:cxn ang="0">
                  <a:pos x="3" y="34"/>
                </a:cxn>
                <a:cxn ang="0">
                  <a:pos x="13" y="38"/>
                </a:cxn>
                <a:cxn ang="0">
                  <a:pos x="37" y="17"/>
                </a:cxn>
              </a:cxnLst>
              <a:rect l="0" t="0" r="r" b="b"/>
              <a:pathLst>
                <a:path w="37" h="44">
                  <a:moveTo>
                    <a:pt x="37" y="17"/>
                  </a:moveTo>
                  <a:cubicBezTo>
                    <a:pt x="34" y="12"/>
                    <a:pt x="27" y="7"/>
                    <a:pt x="28" y="0"/>
                  </a:cubicBezTo>
                  <a:cubicBezTo>
                    <a:pt x="24" y="6"/>
                    <a:pt x="12" y="12"/>
                    <a:pt x="6" y="16"/>
                  </a:cubicBezTo>
                  <a:cubicBezTo>
                    <a:pt x="0" y="20"/>
                    <a:pt x="3" y="26"/>
                    <a:pt x="3" y="34"/>
                  </a:cubicBezTo>
                  <a:cubicBezTo>
                    <a:pt x="3" y="43"/>
                    <a:pt x="8" y="44"/>
                    <a:pt x="13" y="38"/>
                  </a:cubicBezTo>
                  <a:cubicBezTo>
                    <a:pt x="18" y="33"/>
                    <a:pt x="26" y="20"/>
                    <a:pt x="37" y="17"/>
                  </a:cubicBezTo>
                  <a:close/>
                </a:path>
              </a:pathLst>
            </a:custGeom>
            <a:noFill/>
            <a:ln w="6350" cap="rnd">
              <a:solidFill>
                <a:srgbClr val="333333"/>
              </a:solidFill>
              <a:prstDash val="solid"/>
              <a:round/>
              <a:headEnd/>
              <a:tailEnd/>
            </a:ln>
          </p:spPr>
          <p:txBody>
            <a:bodyPr/>
            <a:lstStyle/>
            <a:p>
              <a:endParaRPr lang="zh-CN" altLang="en-US"/>
            </a:p>
          </p:txBody>
        </p:sp>
        <p:sp>
          <p:nvSpPr>
            <p:cNvPr id="33" name="Freeform 448"/>
            <p:cNvSpPr>
              <a:spLocks/>
            </p:cNvSpPr>
            <p:nvPr/>
          </p:nvSpPr>
          <p:spPr bwMode="auto">
            <a:xfrm>
              <a:off x="4349" y="1561"/>
              <a:ext cx="16" cy="8"/>
            </a:xfrm>
            <a:custGeom>
              <a:avLst/>
              <a:gdLst/>
              <a:ahLst/>
              <a:cxnLst>
                <a:cxn ang="0">
                  <a:pos x="0" y="0"/>
                </a:cxn>
                <a:cxn ang="0">
                  <a:pos x="8" y="4"/>
                </a:cxn>
              </a:cxnLst>
              <a:rect l="0" t="0" r="r" b="b"/>
              <a:pathLst>
                <a:path w="8" h="4">
                  <a:moveTo>
                    <a:pt x="0" y="0"/>
                  </a:moveTo>
                  <a:cubicBezTo>
                    <a:pt x="2" y="2"/>
                    <a:pt x="5" y="3"/>
                    <a:pt x="8" y="4"/>
                  </a:cubicBezTo>
                </a:path>
              </a:pathLst>
            </a:custGeom>
            <a:noFill/>
            <a:ln w="6350" cap="rnd">
              <a:solidFill>
                <a:srgbClr val="333333"/>
              </a:solidFill>
              <a:prstDash val="solid"/>
              <a:round/>
              <a:headEnd/>
              <a:tailEnd/>
            </a:ln>
          </p:spPr>
          <p:txBody>
            <a:bodyPr/>
            <a:lstStyle/>
            <a:p>
              <a:endParaRPr lang="zh-CN" altLang="en-US"/>
            </a:p>
          </p:txBody>
        </p:sp>
        <p:sp>
          <p:nvSpPr>
            <p:cNvPr id="34" name="Freeform 449"/>
            <p:cNvSpPr>
              <a:spLocks/>
            </p:cNvSpPr>
            <p:nvPr/>
          </p:nvSpPr>
          <p:spPr bwMode="auto">
            <a:xfrm>
              <a:off x="4309" y="1615"/>
              <a:ext cx="36" cy="14"/>
            </a:xfrm>
            <a:custGeom>
              <a:avLst/>
              <a:gdLst/>
              <a:ahLst/>
              <a:cxnLst>
                <a:cxn ang="0">
                  <a:pos x="0" y="0"/>
                </a:cxn>
                <a:cxn ang="0">
                  <a:pos x="18" y="7"/>
                </a:cxn>
              </a:cxnLst>
              <a:rect l="0" t="0" r="r" b="b"/>
              <a:pathLst>
                <a:path w="18" h="7">
                  <a:moveTo>
                    <a:pt x="0" y="0"/>
                  </a:moveTo>
                  <a:cubicBezTo>
                    <a:pt x="5" y="2"/>
                    <a:pt x="14" y="3"/>
                    <a:pt x="18" y="7"/>
                  </a:cubicBezTo>
                </a:path>
              </a:pathLst>
            </a:custGeom>
            <a:noFill/>
            <a:ln w="6350" cap="rnd">
              <a:solidFill>
                <a:srgbClr val="333333"/>
              </a:solidFill>
              <a:prstDash val="solid"/>
              <a:round/>
              <a:headEnd/>
              <a:tailEnd/>
            </a:ln>
          </p:spPr>
          <p:txBody>
            <a:bodyPr/>
            <a:lstStyle/>
            <a:p>
              <a:endParaRPr lang="zh-CN" altLang="en-US"/>
            </a:p>
          </p:txBody>
        </p:sp>
        <p:sp>
          <p:nvSpPr>
            <p:cNvPr id="35" name="Freeform 450"/>
            <p:cNvSpPr>
              <a:spLocks/>
            </p:cNvSpPr>
            <p:nvPr/>
          </p:nvSpPr>
          <p:spPr bwMode="auto">
            <a:xfrm>
              <a:off x="4232" y="1585"/>
              <a:ext cx="77" cy="88"/>
            </a:xfrm>
            <a:custGeom>
              <a:avLst/>
              <a:gdLst/>
              <a:ahLst/>
              <a:cxnLst>
                <a:cxn ang="0">
                  <a:pos x="38" y="16"/>
                </a:cxn>
                <a:cxn ang="0">
                  <a:pos x="24" y="7"/>
                </a:cxn>
                <a:cxn ang="0">
                  <a:pos x="21" y="0"/>
                </a:cxn>
                <a:cxn ang="0">
                  <a:pos x="8" y="12"/>
                </a:cxn>
                <a:cxn ang="0">
                  <a:pos x="1" y="26"/>
                </a:cxn>
                <a:cxn ang="0">
                  <a:pos x="10" y="39"/>
                </a:cxn>
                <a:cxn ang="0">
                  <a:pos x="27" y="23"/>
                </a:cxn>
                <a:cxn ang="0">
                  <a:pos x="38" y="16"/>
                </a:cxn>
              </a:cxnLst>
              <a:rect l="0" t="0" r="r" b="b"/>
              <a:pathLst>
                <a:path w="38" h="44">
                  <a:moveTo>
                    <a:pt x="38" y="16"/>
                  </a:moveTo>
                  <a:cubicBezTo>
                    <a:pt x="35" y="14"/>
                    <a:pt x="29" y="14"/>
                    <a:pt x="24" y="7"/>
                  </a:cubicBezTo>
                  <a:cubicBezTo>
                    <a:pt x="23" y="5"/>
                    <a:pt x="22" y="2"/>
                    <a:pt x="21" y="0"/>
                  </a:cubicBezTo>
                  <a:cubicBezTo>
                    <a:pt x="17" y="4"/>
                    <a:pt x="15" y="7"/>
                    <a:pt x="8" y="12"/>
                  </a:cubicBezTo>
                  <a:cubicBezTo>
                    <a:pt x="0" y="16"/>
                    <a:pt x="0" y="19"/>
                    <a:pt x="1" y="26"/>
                  </a:cubicBezTo>
                  <a:cubicBezTo>
                    <a:pt x="1" y="34"/>
                    <a:pt x="4" y="44"/>
                    <a:pt x="10" y="39"/>
                  </a:cubicBezTo>
                  <a:cubicBezTo>
                    <a:pt x="16" y="35"/>
                    <a:pt x="21" y="28"/>
                    <a:pt x="27" y="23"/>
                  </a:cubicBezTo>
                  <a:cubicBezTo>
                    <a:pt x="32" y="19"/>
                    <a:pt x="36" y="17"/>
                    <a:pt x="38" y="16"/>
                  </a:cubicBezTo>
                  <a:close/>
                </a:path>
              </a:pathLst>
            </a:custGeom>
            <a:noFill/>
            <a:ln w="6350" cap="rnd">
              <a:solidFill>
                <a:srgbClr val="333333"/>
              </a:solidFill>
              <a:prstDash val="solid"/>
              <a:round/>
              <a:headEnd/>
              <a:tailEnd/>
            </a:ln>
          </p:spPr>
          <p:txBody>
            <a:bodyPr/>
            <a:lstStyle/>
            <a:p>
              <a:endParaRPr lang="zh-CN" altLang="en-US"/>
            </a:p>
          </p:txBody>
        </p:sp>
        <p:sp>
          <p:nvSpPr>
            <p:cNvPr id="36" name="Freeform 451"/>
            <p:cNvSpPr>
              <a:spLocks/>
            </p:cNvSpPr>
            <p:nvPr/>
          </p:nvSpPr>
          <p:spPr bwMode="auto">
            <a:xfrm>
              <a:off x="4438" y="1661"/>
              <a:ext cx="22" cy="16"/>
            </a:xfrm>
            <a:custGeom>
              <a:avLst/>
              <a:gdLst/>
              <a:ahLst/>
              <a:cxnLst>
                <a:cxn ang="0">
                  <a:pos x="0" y="3"/>
                </a:cxn>
                <a:cxn ang="0">
                  <a:pos x="11" y="8"/>
                </a:cxn>
              </a:cxnLst>
              <a:rect l="0" t="0" r="r" b="b"/>
              <a:pathLst>
                <a:path w="11" h="8">
                  <a:moveTo>
                    <a:pt x="0" y="3"/>
                  </a:moveTo>
                  <a:cubicBezTo>
                    <a:pt x="7" y="0"/>
                    <a:pt x="10" y="5"/>
                    <a:pt x="11" y="8"/>
                  </a:cubicBezTo>
                </a:path>
              </a:pathLst>
            </a:custGeom>
            <a:noFill/>
            <a:ln w="6350" cap="rnd">
              <a:solidFill>
                <a:srgbClr val="9C7A25"/>
              </a:solidFill>
              <a:prstDash val="solid"/>
              <a:miter lim="800000"/>
              <a:headEnd/>
              <a:tailEnd/>
            </a:ln>
          </p:spPr>
          <p:txBody>
            <a:bodyPr/>
            <a:lstStyle/>
            <a:p>
              <a:endParaRPr lang="zh-CN" altLang="en-US"/>
            </a:p>
          </p:txBody>
        </p:sp>
        <p:sp>
          <p:nvSpPr>
            <p:cNvPr id="37" name="Freeform 452"/>
            <p:cNvSpPr>
              <a:spLocks/>
            </p:cNvSpPr>
            <p:nvPr/>
          </p:nvSpPr>
          <p:spPr bwMode="auto">
            <a:xfrm>
              <a:off x="4446" y="1599"/>
              <a:ext cx="28" cy="10"/>
            </a:xfrm>
            <a:custGeom>
              <a:avLst/>
              <a:gdLst/>
              <a:ahLst/>
              <a:cxnLst>
                <a:cxn ang="0">
                  <a:pos x="0" y="0"/>
                </a:cxn>
                <a:cxn ang="0">
                  <a:pos x="14" y="4"/>
                </a:cxn>
              </a:cxnLst>
              <a:rect l="0" t="0" r="r" b="b"/>
              <a:pathLst>
                <a:path w="14" h="5">
                  <a:moveTo>
                    <a:pt x="0" y="0"/>
                  </a:moveTo>
                  <a:cubicBezTo>
                    <a:pt x="4" y="5"/>
                    <a:pt x="10" y="4"/>
                    <a:pt x="14" y="4"/>
                  </a:cubicBezTo>
                </a:path>
              </a:pathLst>
            </a:custGeom>
            <a:noFill/>
            <a:ln w="6350" cap="rnd">
              <a:solidFill>
                <a:srgbClr val="9C7A25"/>
              </a:solidFill>
              <a:prstDash val="solid"/>
              <a:miter lim="800000"/>
              <a:headEnd/>
              <a:tailEnd/>
            </a:ln>
          </p:spPr>
          <p:txBody>
            <a:bodyPr/>
            <a:lstStyle/>
            <a:p>
              <a:endParaRPr lang="zh-CN" altLang="en-US"/>
            </a:p>
          </p:txBody>
        </p:sp>
        <p:sp>
          <p:nvSpPr>
            <p:cNvPr id="38" name="Freeform 453"/>
            <p:cNvSpPr>
              <a:spLocks/>
            </p:cNvSpPr>
            <p:nvPr/>
          </p:nvSpPr>
          <p:spPr bwMode="auto">
            <a:xfrm>
              <a:off x="4452" y="1379"/>
              <a:ext cx="36" cy="50"/>
            </a:xfrm>
            <a:custGeom>
              <a:avLst/>
              <a:gdLst/>
              <a:ahLst/>
              <a:cxnLst>
                <a:cxn ang="0">
                  <a:pos x="18" y="11"/>
                </a:cxn>
                <a:cxn ang="0">
                  <a:pos x="7" y="3"/>
                </a:cxn>
                <a:cxn ang="0">
                  <a:pos x="1" y="8"/>
                </a:cxn>
                <a:cxn ang="0">
                  <a:pos x="2" y="8"/>
                </a:cxn>
                <a:cxn ang="0">
                  <a:pos x="3" y="25"/>
                </a:cxn>
                <a:cxn ang="0">
                  <a:pos x="4" y="25"/>
                </a:cxn>
                <a:cxn ang="0">
                  <a:pos x="18" y="11"/>
                </a:cxn>
              </a:cxnLst>
              <a:rect l="0" t="0" r="r" b="b"/>
              <a:pathLst>
                <a:path w="18" h="25">
                  <a:moveTo>
                    <a:pt x="18" y="11"/>
                  </a:moveTo>
                  <a:cubicBezTo>
                    <a:pt x="17" y="4"/>
                    <a:pt x="11" y="0"/>
                    <a:pt x="7" y="3"/>
                  </a:cubicBezTo>
                  <a:cubicBezTo>
                    <a:pt x="5" y="4"/>
                    <a:pt x="3" y="6"/>
                    <a:pt x="1" y="8"/>
                  </a:cubicBezTo>
                  <a:cubicBezTo>
                    <a:pt x="2" y="8"/>
                    <a:pt x="2" y="8"/>
                    <a:pt x="2" y="8"/>
                  </a:cubicBezTo>
                  <a:cubicBezTo>
                    <a:pt x="0" y="15"/>
                    <a:pt x="1" y="21"/>
                    <a:pt x="3" y="25"/>
                  </a:cubicBezTo>
                  <a:cubicBezTo>
                    <a:pt x="4" y="25"/>
                    <a:pt x="4" y="25"/>
                    <a:pt x="4" y="25"/>
                  </a:cubicBezTo>
                  <a:cubicBezTo>
                    <a:pt x="2" y="17"/>
                    <a:pt x="12" y="7"/>
                    <a:pt x="18" y="11"/>
                  </a:cubicBezTo>
                  <a:close/>
                </a:path>
              </a:pathLst>
            </a:custGeom>
            <a:noFill/>
            <a:ln w="6350" cap="rnd">
              <a:solidFill>
                <a:srgbClr val="333333"/>
              </a:solidFill>
              <a:prstDash val="solid"/>
              <a:round/>
              <a:headEnd/>
              <a:tailEnd/>
            </a:ln>
          </p:spPr>
          <p:txBody>
            <a:bodyPr/>
            <a:lstStyle/>
            <a:p>
              <a:endParaRPr lang="zh-CN" altLang="en-US"/>
            </a:p>
          </p:txBody>
        </p:sp>
        <p:sp>
          <p:nvSpPr>
            <p:cNvPr id="39" name="Freeform 454"/>
            <p:cNvSpPr>
              <a:spLocks/>
            </p:cNvSpPr>
            <p:nvPr/>
          </p:nvSpPr>
          <p:spPr bwMode="auto">
            <a:xfrm>
              <a:off x="4398" y="1493"/>
              <a:ext cx="40" cy="50"/>
            </a:xfrm>
            <a:custGeom>
              <a:avLst/>
              <a:gdLst/>
              <a:ahLst/>
              <a:cxnLst>
                <a:cxn ang="0">
                  <a:pos x="19" y="20"/>
                </a:cxn>
                <a:cxn ang="0">
                  <a:pos x="20" y="19"/>
                </a:cxn>
                <a:cxn ang="0">
                  <a:pos x="20" y="16"/>
                </a:cxn>
                <a:cxn ang="0">
                  <a:pos x="1" y="6"/>
                </a:cxn>
                <a:cxn ang="0">
                  <a:pos x="5" y="25"/>
                </a:cxn>
                <a:cxn ang="0">
                  <a:pos x="5" y="24"/>
                </a:cxn>
                <a:cxn ang="0">
                  <a:pos x="19" y="20"/>
                </a:cxn>
              </a:cxnLst>
              <a:rect l="0" t="0" r="r" b="b"/>
              <a:pathLst>
                <a:path w="20" h="25">
                  <a:moveTo>
                    <a:pt x="19" y="20"/>
                  </a:moveTo>
                  <a:cubicBezTo>
                    <a:pt x="20" y="19"/>
                    <a:pt x="20" y="19"/>
                    <a:pt x="20" y="19"/>
                  </a:cubicBezTo>
                  <a:cubicBezTo>
                    <a:pt x="20" y="18"/>
                    <a:pt x="20" y="17"/>
                    <a:pt x="20" y="16"/>
                  </a:cubicBezTo>
                  <a:cubicBezTo>
                    <a:pt x="19" y="6"/>
                    <a:pt x="8" y="0"/>
                    <a:pt x="1" y="6"/>
                  </a:cubicBezTo>
                  <a:cubicBezTo>
                    <a:pt x="0" y="13"/>
                    <a:pt x="2" y="19"/>
                    <a:pt x="5" y="25"/>
                  </a:cubicBezTo>
                  <a:cubicBezTo>
                    <a:pt x="5" y="25"/>
                    <a:pt x="5" y="25"/>
                    <a:pt x="5" y="24"/>
                  </a:cubicBezTo>
                  <a:cubicBezTo>
                    <a:pt x="5" y="7"/>
                    <a:pt x="20" y="10"/>
                    <a:pt x="19" y="20"/>
                  </a:cubicBezTo>
                  <a:close/>
                </a:path>
              </a:pathLst>
            </a:custGeom>
            <a:noFill/>
            <a:ln w="6350" cap="rnd">
              <a:solidFill>
                <a:srgbClr val="333333"/>
              </a:solidFill>
              <a:prstDash val="solid"/>
              <a:round/>
              <a:headEnd/>
              <a:tailEnd/>
            </a:ln>
          </p:spPr>
          <p:txBody>
            <a:bodyPr/>
            <a:lstStyle/>
            <a:p>
              <a:endParaRPr lang="zh-CN" altLang="en-US"/>
            </a:p>
          </p:txBody>
        </p:sp>
        <p:sp>
          <p:nvSpPr>
            <p:cNvPr id="40" name="Freeform 455"/>
            <p:cNvSpPr>
              <a:spLocks/>
            </p:cNvSpPr>
            <p:nvPr/>
          </p:nvSpPr>
          <p:spPr bwMode="auto">
            <a:xfrm>
              <a:off x="4272" y="1553"/>
              <a:ext cx="57" cy="64"/>
            </a:xfrm>
            <a:custGeom>
              <a:avLst/>
              <a:gdLst/>
              <a:ahLst/>
              <a:cxnLst>
                <a:cxn ang="0">
                  <a:pos x="13" y="0"/>
                </a:cxn>
                <a:cxn ang="0">
                  <a:pos x="28" y="23"/>
                </a:cxn>
              </a:cxnLst>
              <a:rect l="0" t="0" r="r" b="b"/>
              <a:pathLst>
                <a:path w="28" h="32">
                  <a:moveTo>
                    <a:pt x="13" y="0"/>
                  </a:moveTo>
                  <a:cubicBezTo>
                    <a:pt x="0" y="11"/>
                    <a:pt x="14" y="32"/>
                    <a:pt x="28" y="23"/>
                  </a:cubicBezTo>
                </a:path>
              </a:pathLst>
            </a:custGeom>
            <a:noFill/>
            <a:ln w="6350" cap="rnd">
              <a:solidFill>
                <a:srgbClr val="9C7A25"/>
              </a:solidFill>
              <a:prstDash val="solid"/>
              <a:miter lim="800000"/>
              <a:headEnd/>
              <a:tailEnd/>
            </a:ln>
          </p:spPr>
          <p:txBody>
            <a:bodyPr/>
            <a:lstStyle/>
            <a:p>
              <a:endParaRPr lang="zh-CN" altLang="en-US"/>
            </a:p>
          </p:txBody>
        </p:sp>
        <p:sp>
          <p:nvSpPr>
            <p:cNvPr id="41" name="Freeform 456"/>
            <p:cNvSpPr>
              <a:spLocks/>
            </p:cNvSpPr>
            <p:nvPr/>
          </p:nvSpPr>
          <p:spPr bwMode="auto">
            <a:xfrm>
              <a:off x="4268" y="1505"/>
              <a:ext cx="364" cy="194"/>
            </a:xfrm>
            <a:custGeom>
              <a:avLst/>
              <a:gdLst/>
              <a:ahLst/>
              <a:cxnLst>
                <a:cxn ang="0">
                  <a:pos x="23" y="59"/>
                </a:cxn>
                <a:cxn ang="0">
                  <a:pos x="12" y="82"/>
                </a:cxn>
                <a:cxn ang="0">
                  <a:pos x="9" y="85"/>
                </a:cxn>
                <a:cxn ang="0">
                  <a:pos x="20" y="89"/>
                </a:cxn>
                <a:cxn ang="0">
                  <a:pos x="37" y="95"/>
                </a:cxn>
                <a:cxn ang="0">
                  <a:pos x="55" y="76"/>
                </a:cxn>
                <a:cxn ang="0">
                  <a:pos x="63" y="70"/>
                </a:cxn>
                <a:cxn ang="0">
                  <a:pos x="78" y="82"/>
                </a:cxn>
                <a:cxn ang="0">
                  <a:pos x="92" y="92"/>
                </a:cxn>
                <a:cxn ang="0">
                  <a:pos x="147" y="91"/>
                </a:cxn>
                <a:cxn ang="0">
                  <a:pos x="178" y="88"/>
                </a:cxn>
                <a:cxn ang="0">
                  <a:pos x="178" y="65"/>
                </a:cxn>
                <a:cxn ang="0">
                  <a:pos x="171" y="49"/>
                </a:cxn>
                <a:cxn ang="0">
                  <a:pos x="123" y="46"/>
                </a:cxn>
                <a:cxn ang="0">
                  <a:pos x="87" y="40"/>
                </a:cxn>
                <a:cxn ang="0">
                  <a:pos x="65" y="0"/>
                </a:cxn>
                <a:cxn ang="0">
                  <a:pos x="41" y="29"/>
                </a:cxn>
                <a:cxn ang="0">
                  <a:pos x="20" y="18"/>
                </a:cxn>
                <a:cxn ang="0">
                  <a:pos x="14" y="19"/>
                </a:cxn>
                <a:cxn ang="0">
                  <a:pos x="6" y="47"/>
                </a:cxn>
                <a:cxn ang="0">
                  <a:pos x="23" y="59"/>
                </a:cxn>
              </a:cxnLst>
              <a:rect l="0" t="0" r="r" b="b"/>
              <a:pathLst>
                <a:path w="180" h="97">
                  <a:moveTo>
                    <a:pt x="23" y="59"/>
                  </a:moveTo>
                  <a:cubicBezTo>
                    <a:pt x="24" y="66"/>
                    <a:pt x="12" y="82"/>
                    <a:pt x="12" y="82"/>
                  </a:cubicBezTo>
                  <a:cubicBezTo>
                    <a:pt x="9" y="85"/>
                    <a:pt x="9" y="85"/>
                    <a:pt x="9" y="85"/>
                  </a:cubicBezTo>
                  <a:cubicBezTo>
                    <a:pt x="14" y="86"/>
                    <a:pt x="17" y="88"/>
                    <a:pt x="20" y="89"/>
                  </a:cubicBezTo>
                  <a:cubicBezTo>
                    <a:pt x="26" y="95"/>
                    <a:pt x="33" y="97"/>
                    <a:pt x="37" y="95"/>
                  </a:cubicBezTo>
                  <a:cubicBezTo>
                    <a:pt x="41" y="93"/>
                    <a:pt x="53" y="73"/>
                    <a:pt x="55" y="76"/>
                  </a:cubicBezTo>
                  <a:cubicBezTo>
                    <a:pt x="57" y="73"/>
                    <a:pt x="60" y="71"/>
                    <a:pt x="63" y="70"/>
                  </a:cubicBezTo>
                  <a:cubicBezTo>
                    <a:pt x="78" y="67"/>
                    <a:pt x="78" y="75"/>
                    <a:pt x="78" y="82"/>
                  </a:cubicBezTo>
                  <a:cubicBezTo>
                    <a:pt x="79" y="89"/>
                    <a:pt x="80" y="91"/>
                    <a:pt x="92" y="92"/>
                  </a:cubicBezTo>
                  <a:cubicBezTo>
                    <a:pt x="104" y="93"/>
                    <a:pt x="120" y="88"/>
                    <a:pt x="147" y="91"/>
                  </a:cubicBezTo>
                  <a:cubicBezTo>
                    <a:pt x="174" y="95"/>
                    <a:pt x="178" y="93"/>
                    <a:pt x="178" y="88"/>
                  </a:cubicBezTo>
                  <a:cubicBezTo>
                    <a:pt x="178" y="83"/>
                    <a:pt x="176" y="73"/>
                    <a:pt x="178" y="65"/>
                  </a:cubicBezTo>
                  <a:cubicBezTo>
                    <a:pt x="180" y="57"/>
                    <a:pt x="178" y="51"/>
                    <a:pt x="171" y="49"/>
                  </a:cubicBezTo>
                  <a:cubicBezTo>
                    <a:pt x="164" y="48"/>
                    <a:pt x="136" y="46"/>
                    <a:pt x="123" y="46"/>
                  </a:cubicBezTo>
                  <a:cubicBezTo>
                    <a:pt x="110" y="46"/>
                    <a:pt x="92" y="42"/>
                    <a:pt x="87" y="40"/>
                  </a:cubicBezTo>
                  <a:cubicBezTo>
                    <a:pt x="82" y="39"/>
                    <a:pt x="63" y="18"/>
                    <a:pt x="65" y="0"/>
                  </a:cubicBezTo>
                  <a:cubicBezTo>
                    <a:pt x="57" y="6"/>
                    <a:pt x="45" y="25"/>
                    <a:pt x="41" y="29"/>
                  </a:cubicBezTo>
                  <a:cubicBezTo>
                    <a:pt x="37" y="20"/>
                    <a:pt x="25" y="18"/>
                    <a:pt x="20" y="18"/>
                  </a:cubicBezTo>
                  <a:cubicBezTo>
                    <a:pt x="14" y="19"/>
                    <a:pt x="14" y="19"/>
                    <a:pt x="14" y="19"/>
                  </a:cubicBezTo>
                  <a:cubicBezTo>
                    <a:pt x="2" y="25"/>
                    <a:pt x="0" y="37"/>
                    <a:pt x="6" y="47"/>
                  </a:cubicBezTo>
                  <a:cubicBezTo>
                    <a:pt x="12" y="57"/>
                    <a:pt x="22" y="53"/>
                    <a:pt x="23" y="59"/>
                  </a:cubicBezTo>
                  <a:close/>
                </a:path>
              </a:pathLst>
            </a:custGeom>
            <a:noFill/>
            <a:ln w="6350" cap="rnd">
              <a:solidFill>
                <a:srgbClr val="333333"/>
              </a:solidFill>
              <a:prstDash val="solid"/>
              <a:round/>
              <a:headEnd/>
              <a:tailEnd/>
            </a:ln>
          </p:spPr>
          <p:txBody>
            <a:bodyPr/>
            <a:lstStyle/>
            <a:p>
              <a:endParaRPr lang="zh-CN" altLang="en-US"/>
            </a:p>
          </p:txBody>
        </p:sp>
        <p:sp>
          <p:nvSpPr>
            <p:cNvPr id="42" name="Freeform 457"/>
            <p:cNvSpPr>
              <a:spLocks/>
            </p:cNvSpPr>
            <p:nvPr/>
          </p:nvSpPr>
          <p:spPr bwMode="auto">
            <a:xfrm>
              <a:off x="4230" y="1651"/>
              <a:ext cx="404" cy="175"/>
            </a:xfrm>
            <a:custGeom>
              <a:avLst/>
              <a:gdLst/>
              <a:ahLst/>
              <a:cxnLst>
                <a:cxn ang="0">
                  <a:pos x="198" y="55"/>
                </a:cxn>
                <a:cxn ang="0">
                  <a:pos x="197" y="31"/>
                </a:cxn>
                <a:cxn ang="0">
                  <a:pos x="165" y="29"/>
                </a:cxn>
                <a:cxn ang="0">
                  <a:pos x="122" y="28"/>
                </a:cxn>
                <a:cxn ang="0">
                  <a:pos x="99" y="27"/>
                </a:cxn>
                <a:cxn ang="0">
                  <a:pos x="84" y="16"/>
                </a:cxn>
                <a:cxn ang="0">
                  <a:pos x="74" y="3"/>
                </a:cxn>
                <a:cxn ang="0">
                  <a:pos x="56" y="22"/>
                </a:cxn>
                <a:cxn ang="0">
                  <a:pos x="39" y="16"/>
                </a:cxn>
                <a:cxn ang="0">
                  <a:pos x="37" y="15"/>
                </a:cxn>
                <a:cxn ang="0">
                  <a:pos x="36" y="15"/>
                </a:cxn>
                <a:cxn ang="0">
                  <a:pos x="34" y="14"/>
                </a:cxn>
                <a:cxn ang="0">
                  <a:pos x="34" y="14"/>
                </a:cxn>
                <a:cxn ang="0">
                  <a:pos x="28" y="12"/>
                </a:cxn>
                <a:cxn ang="0">
                  <a:pos x="28" y="12"/>
                </a:cxn>
                <a:cxn ang="0">
                  <a:pos x="6" y="24"/>
                </a:cxn>
                <a:cxn ang="0">
                  <a:pos x="27" y="49"/>
                </a:cxn>
                <a:cxn ang="0">
                  <a:pos x="37" y="55"/>
                </a:cxn>
                <a:cxn ang="0">
                  <a:pos x="25" y="79"/>
                </a:cxn>
                <a:cxn ang="0">
                  <a:pos x="46" y="86"/>
                </a:cxn>
                <a:cxn ang="0">
                  <a:pos x="60" y="84"/>
                </a:cxn>
                <a:cxn ang="0">
                  <a:pos x="65" y="67"/>
                </a:cxn>
                <a:cxn ang="0">
                  <a:pos x="75" y="51"/>
                </a:cxn>
                <a:cxn ang="0">
                  <a:pos x="96" y="78"/>
                </a:cxn>
                <a:cxn ang="0">
                  <a:pos x="139" y="77"/>
                </a:cxn>
                <a:cxn ang="0">
                  <a:pos x="192" y="75"/>
                </a:cxn>
                <a:cxn ang="0">
                  <a:pos x="198" y="55"/>
                </a:cxn>
              </a:cxnLst>
              <a:rect l="0" t="0" r="r" b="b"/>
              <a:pathLst>
                <a:path w="200" h="87">
                  <a:moveTo>
                    <a:pt x="198" y="55"/>
                  </a:moveTo>
                  <a:cubicBezTo>
                    <a:pt x="197" y="45"/>
                    <a:pt x="200" y="35"/>
                    <a:pt x="197" y="31"/>
                  </a:cubicBezTo>
                  <a:cubicBezTo>
                    <a:pt x="193" y="26"/>
                    <a:pt x="183" y="29"/>
                    <a:pt x="165" y="29"/>
                  </a:cubicBezTo>
                  <a:cubicBezTo>
                    <a:pt x="147" y="28"/>
                    <a:pt x="135" y="30"/>
                    <a:pt x="122" y="28"/>
                  </a:cubicBezTo>
                  <a:cubicBezTo>
                    <a:pt x="110" y="27"/>
                    <a:pt x="108" y="24"/>
                    <a:pt x="99" y="27"/>
                  </a:cubicBezTo>
                  <a:cubicBezTo>
                    <a:pt x="92" y="27"/>
                    <a:pt x="89" y="23"/>
                    <a:pt x="84" y="16"/>
                  </a:cubicBezTo>
                  <a:cubicBezTo>
                    <a:pt x="80" y="12"/>
                    <a:pt x="77" y="6"/>
                    <a:pt x="74" y="3"/>
                  </a:cubicBezTo>
                  <a:cubicBezTo>
                    <a:pt x="72" y="0"/>
                    <a:pt x="59" y="20"/>
                    <a:pt x="56" y="22"/>
                  </a:cubicBezTo>
                  <a:cubicBezTo>
                    <a:pt x="52" y="24"/>
                    <a:pt x="45" y="22"/>
                    <a:pt x="39" y="16"/>
                  </a:cubicBezTo>
                  <a:cubicBezTo>
                    <a:pt x="38" y="16"/>
                    <a:pt x="37" y="16"/>
                    <a:pt x="37" y="15"/>
                  </a:cubicBezTo>
                  <a:cubicBezTo>
                    <a:pt x="37" y="15"/>
                    <a:pt x="36" y="15"/>
                    <a:pt x="36" y="15"/>
                  </a:cubicBezTo>
                  <a:cubicBezTo>
                    <a:pt x="36" y="15"/>
                    <a:pt x="35" y="14"/>
                    <a:pt x="34" y="14"/>
                  </a:cubicBezTo>
                  <a:cubicBezTo>
                    <a:pt x="34" y="14"/>
                    <a:pt x="34" y="14"/>
                    <a:pt x="34" y="14"/>
                  </a:cubicBezTo>
                  <a:cubicBezTo>
                    <a:pt x="32" y="13"/>
                    <a:pt x="30" y="13"/>
                    <a:pt x="28" y="12"/>
                  </a:cubicBezTo>
                  <a:cubicBezTo>
                    <a:pt x="28" y="12"/>
                    <a:pt x="28" y="12"/>
                    <a:pt x="28" y="12"/>
                  </a:cubicBezTo>
                  <a:cubicBezTo>
                    <a:pt x="20" y="11"/>
                    <a:pt x="9" y="13"/>
                    <a:pt x="6" y="24"/>
                  </a:cubicBezTo>
                  <a:cubicBezTo>
                    <a:pt x="0" y="42"/>
                    <a:pt x="19" y="48"/>
                    <a:pt x="27" y="49"/>
                  </a:cubicBezTo>
                  <a:cubicBezTo>
                    <a:pt x="35" y="50"/>
                    <a:pt x="40" y="50"/>
                    <a:pt x="37" y="55"/>
                  </a:cubicBezTo>
                  <a:cubicBezTo>
                    <a:pt x="34" y="60"/>
                    <a:pt x="30" y="72"/>
                    <a:pt x="25" y="79"/>
                  </a:cubicBezTo>
                  <a:cubicBezTo>
                    <a:pt x="31" y="77"/>
                    <a:pt x="41" y="84"/>
                    <a:pt x="46" y="86"/>
                  </a:cubicBezTo>
                  <a:cubicBezTo>
                    <a:pt x="52" y="87"/>
                    <a:pt x="57" y="87"/>
                    <a:pt x="60" y="84"/>
                  </a:cubicBezTo>
                  <a:cubicBezTo>
                    <a:pt x="63" y="81"/>
                    <a:pt x="64" y="75"/>
                    <a:pt x="65" y="67"/>
                  </a:cubicBezTo>
                  <a:cubicBezTo>
                    <a:pt x="66" y="61"/>
                    <a:pt x="65" y="53"/>
                    <a:pt x="75" y="51"/>
                  </a:cubicBezTo>
                  <a:cubicBezTo>
                    <a:pt x="87" y="50"/>
                    <a:pt x="84" y="73"/>
                    <a:pt x="96" y="78"/>
                  </a:cubicBezTo>
                  <a:cubicBezTo>
                    <a:pt x="108" y="82"/>
                    <a:pt x="122" y="77"/>
                    <a:pt x="139" y="77"/>
                  </a:cubicBezTo>
                  <a:cubicBezTo>
                    <a:pt x="158" y="77"/>
                    <a:pt x="185" y="79"/>
                    <a:pt x="192" y="75"/>
                  </a:cubicBezTo>
                  <a:cubicBezTo>
                    <a:pt x="199" y="72"/>
                    <a:pt x="200" y="66"/>
                    <a:pt x="198" y="55"/>
                  </a:cubicBezTo>
                  <a:close/>
                </a:path>
              </a:pathLst>
            </a:custGeom>
            <a:noFill/>
            <a:ln w="6350" cap="rnd">
              <a:solidFill>
                <a:srgbClr val="333333"/>
              </a:solidFill>
              <a:prstDash val="solid"/>
              <a:round/>
              <a:headEnd/>
              <a:tailEnd/>
            </a:ln>
          </p:spPr>
          <p:txBody>
            <a:bodyPr/>
            <a:lstStyle/>
            <a:p>
              <a:endParaRPr lang="zh-CN" altLang="en-US"/>
            </a:p>
          </p:txBody>
        </p:sp>
        <p:sp>
          <p:nvSpPr>
            <p:cNvPr id="43" name="Freeform 458"/>
            <p:cNvSpPr>
              <a:spLocks/>
            </p:cNvSpPr>
            <p:nvPr/>
          </p:nvSpPr>
          <p:spPr bwMode="auto">
            <a:xfrm>
              <a:off x="4428" y="1717"/>
              <a:ext cx="20" cy="10"/>
            </a:xfrm>
            <a:custGeom>
              <a:avLst/>
              <a:gdLst/>
              <a:ahLst/>
              <a:cxnLst>
                <a:cxn ang="0">
                  <a:pos x="0" y="3"/>
                </a:cxn>
                <a:cxn ang="0">
                  <a:pos x="10" y="0"/>
                </a:cxn>
              </a:cxnLst>
              <a:rect l="0" t="0" r="r" b="b"/>
              <a:pathLst>
                <a:path w="10" h="5">
                  <a:moveTo>
                    <a:pt x="0" y="3"/>
                  </a:moveTo>
                  <a:cubicBezTo>
                    <a:pt x="5" y="5"/>
                    <a:pt x="7" y="3"/>
                    <a:pt x="10" y="0"/>
                  </a:cubicBezTo>
                </a:path>
              </a:pathLst>
            </a:custGeom>
            <a:noFill/>
            <a:ln w="6350" cap="rnd">
              <a:solidFill>
                <a:srgbClr val="9C7A25"/>
              </a:solidFill>
              <a:prstDash val="solid"/>
              <a:miter lim="800000"/>
              <a:headEnd/>
              <a:tailEnd/>
            </a:ln>
          </p:spPr>
          <p:txBody>
            <a:bodyPr/>
            <a:lstStyle/>
            <a:p>
              <a:endParaRPr lang="zh-CN" altLang="en-US"/>
            </a:p>
          </p:txBody>
        </p:sp>
        <p:sp>
          <p:nvSpPr>
            <p:cNvPr id="44" name="Freeform 459"/>
            <p:cNvSpPr>
              <a:spLocks/>
            </p:cNvSpPr>
            <p:nvPr/>
          </p:nvSpPr>
          <p:spPr bwMode="auto">
            <a:xfrm>
              <a:off x="4434" y="1781"/>
              <a:ext cx="22" cy="10"/>
            </a:xfrm>
            <a:custGeom>
              <a:avLst/>
              <a:gdLst/>
              <a:ahLst/>
              <a:cxnLst>
                <a:cxn ang="0">
                  <a:pos x="0" y="0"/>
                </a:cxn>
                <a:cxn ang="0">
                  <a:pos x="11" y="5"/>
                </a:cxn>
              </a:cxnLst>
              <a:rect l="0" t="0" r="r" b="b"/>
              <a:pathLst>
                <a:path w="11" h="5">
                  <a:moveTo>
                    <a:pt x="0" y="0"/>
                  </a:moveTo>
                  <a:cubicBezTo>
                    <a:pt x="6" y="0"/>
                    <a:pt x="8" y="1"/>
                    <a:pt x="11" y="5"/>
                  </a:cubicBezTo>
                </a:path>
              </a:pathLst>
            </a:custGeom>
            <a:noFill/>
            <a:ln w="6350" cap="rnd">
              <a:solidFill>
                <a:srgbClr val="9C7A25"/>
              </a:solidFill>
              <a:prstDash val="solid"/>
              <a:miter lim="800000"/>
              <a:headEnd/>
              <a:tailEnd/>
            </a:ln>
          </p:spPr>
          <p:txBody>
            <a:bodyPr/>
            <a:lstStyle/>
            <a:p>
              <a:endParaRPr lang="zh-CN" altLang="en-US"/>
            </a:p>
          </p:txBody>
        </p:sp>
        <p:sp>
          <p:nvSpPr>
            <p:cNvPr id="45" name="Freeform 460"/>
            <p:cNvSpPr>
              <a:spLocks/>
            </p:cNvSpPr>
            <p:nvPr/>
          </p:nvSpPr>
          <p:spPr bwMode="auto">
            <a:xfrm>
              <a:off x="4224" y="1735"/>
              <a:ext cx="71" cy="93"/>
            </a:xfrm>
            <a:custGeom>
              <a:avLst/>
              <a:gdLst/>
              <a:ahLst/>
              <a:cxnLst>
                <a:cxn ang="0">
                  <a:pos x="35" y="8"/>
                </a:cxn>
                <a:cxn ang="0">
                  <a:pos x="30" y="7"/>
                </a:cxn>
                <a:cxn ang="0">
                  <a:pos x="13" y="0"/>
                </a:cxn>
                <a:cxn ang="0">
                  <a:pos x="1" y="14"/>
                </a:cxn>
                <a:cxn ang="0">
                  <a:pos x="5" y="34"/>
                </a:cxn>
                <a:cxn ang="0">
                  <a:pos x="17" y="34"/>
                </a:cxn>
                <a:cxn ang="0">
                  <a:pos x="35" y="8"/>
                </a:cxn>
              </a:cxnLst>
              <a:rect l="0" t="0" r="r" b="b"/>
              <a:pathLst>
                <a:path w="35" h="46">
                  <a:moveTo>
                    <a:pt x="35" y="8"/>
                  </a:moveTo>
                  <a:cubicBezTo>
                    <a:pt x="33" y="8"/>
                    <a:pt x="32" y="8"/>
                    <a:pt x="30" y="7"/>
                  </a:cubicBezTo>
                  <a:cubicBezTo>
                    <a:pt x="26" y="7"/>
                    <a:pt x="18" y="5"/>
                    <a:pt x="13" y="0"/>
                  </a:cubicBezTo>
                  <a:cubicBezTo>
                    <a:pt x="9" y="7"/>
                    <a:pt x="1" y="14"/>
                    <a:pt x="1" y="14"/>
                  </a:cubicBezTo>
                  <a:cubicBezTo>
                    <a:pt x="1" y="14"/>
                    <a:pt x="0" y="22"/>
                    <a:pt x="5" y="34"/>
                  </a:cubicBezTo>
                  <a:cubicBezTo>
                    <a:pt x="9" y="46"/>
                    <a:pt x="15" y="38"/>
                    <a:pt x="17" y="34"/>
                  </a:cubicBezTo>
                  <a:cubicBezTo>
                    <a:pt x="19" y="30"/>
                    <a:pt x="27" y="15"/>
                    <a:pt x="35" y="8"/>
                  </a:cubicBezTo>
                  <a:close/>
                </a:path>
              </a:pathLst>
            </a:custGeom>
            <a:noFill/>
            <a:ln w="6350" cap="rnd">
              <a:solidFill>
                <a:srgbClr val="333333"/>
              </a:solidFill>
              <a:prstDash val="solid"/>
              <a:round/>
              <a:headEnd/>
              <a:tailEnd/>
            </a:ln>
          </p:spPr>
          <p:txBody>
            <a:bodyPr/>
            <a:lstStyle/>
            <a:p>
              <a:endParaRPr lang="zh-CN" altLang="en-US"/>
            </a:p>
          </p:txBody>
        </p:sp>
        <p:sp>
          <p:nvSpPr>
            <p:cNvPr id="46" name="Freeform 461"/>
            <p:cNvSpPr>
              <a:spLocks/>
            </p:cNvSpPr>
            <p:nvPr/>
          </p:nvSpPr>
          <p:spPr bwMode="auto">
            <a:xfrm>
              <a:off x="4256" y="1681"/>
              <a:ext cx="39" cy="32"/>
            </a:xfrm>
            <a:custGeom>
              <a:avLst/>
              <a:gdLst/>
              <a:ahLst/>
              <a:cxnLst>
                <a:cxn ang="0">
                  <a:pos x="1" y="16"/>
                </a:cxn>
                <a:cxn ang="0">
                  <a:pos x="19" y="7"/>
                </a:cxn>
              </a:cxnLst>
              <a:rect l="0" t="0" r="r" b="b"/>
              <a:pathLst>
                <a:path w="19" h="16">
                  <a:moveTo>
                    <a:pt x="1" y="16"/>
                  </a:moveTo>
                  <a:cubicBezTo>
                    <a:pt x="0" y="10"/>
                    <a:pt x="7" y="0"/>
                    <a:pt x="19" y="7"/>
                  </a:cubicBezTo>
                </a:path>
              </a:pathLst>
            </a:custGeom>
            <a:noFill/>
            <a:ln w="6350" cap="rnd">
              <a:solidFill>
                <a:srgbClr val="9C7A25"/>
              </a:solidFill>
              <a:prstDash val="solid"/>
              <a:miter lim="800000"/>
              <a:headEnd/>
              <a:tailEnd/>
            </a:ln>
          </p:spPr>
          <p:txBody>
            <a:bodyPr/>
            <a:lstStyle/>
            <a:p>
              <a:endParaRPr lang="zh-CN" altLang="en-US"/>
            </a:p>
          </p:txBody>
        </p:sp>
        <p:sp>
          <p:nvSpPr>
            <p:cNvPr id="47" name="Freeform 462"/>
            <p:cNvSpPr>
              <a:spLocks/>
            </p:cNvSpPr>
            <p:nvPr/>
          </p:nvSpPr>
          <p:spPr bwMode="auto">
            <a:xfrm>
              <a:off x="4333" y="1691"/>
              <a:ext cx="32" cy="8"/>
            </a:xfrm>
            <a:custGeom>
              <a:avLst/>
              <a:gdLst/>
              <a:ahLst/>
              <a:cxnLst>
                <a:cxn ang="0">
                  <a:pos x="0" y="3"/>
                </a:cxn>
                <a:cxn ang="0">
                  <a:pos x="16" y="0"/>
                </a:cxn>
              </a:cxnLst>
              <a:rect l="0" t="0" r="r" b="b"/>
              <a:pathLst>
                <a:path w="16" h="4">
                  <a:moveTo>
                    <a:pt x="0" y="3"/>
                  </a:moveTo>
                  <a:cubicBezTo>
                    <a:pt x="5" y="4"/>
                    <a:pt x="12" y="2"/>
                    <a:pt x="16" y="0"/>
                  </a:cubicBezTo>
                </a:path>
              </a:pathLst>
            </a:custGeom>
            <a:noFill/>
            <a:ln w="6350" cap="rnd">
              <a:solidFill>
                <a:srgbClr val="333333"/>
              </a:solidFill>
              <a:prstDash val="solid"/>
              <a:round/>
              <a:headEnd/>
              <a:tailEnd/>
            </a:ln>
          </p:spPr>
          <p:txBody>
            <a:bodyPr/>
            <a:lstStyle/>
            <a:p>
              <a:endParaRPr lang="zh-CN" altLang="en-US"/>
            </a:p>
          </p:txBody>
        </p:sp>
        <p:sp>
          <p:nvSpPr>
            <p:cNvPr id="48" name="Freeform 463"/>
            <p:cNvSpPr>
              <a:spLocks/>
            </p:cNvSpPr>
            <p:nvPr/>
          </p:nvSpPr>
          <p:spPr bwMode="auto">
            <a:xfrm>
              <a:off x="4252" y="1771"/>
              <a:ext cx="392" cy="171"/>
            </a:xfrm>
            <a:custGeom>
              <a:avLst/>
              <a:gdLst/>
              <a:ahLst/>
              <a:cxnLst>
                <a:cxn ang="0">
                  <a:pos x="189" y="46"/>
                </a:cxn>
                <a:cxn ang="0">
                  <a:pos x="183" y="27"/>
                </a:cxn>
                <a:cxn ang="0">
                  <a:pos x="144" y="26"/>
                </a:cxn>
                <a:cxn ang="0">
                  <a:pos x="104" y="27"/>
                </a:cxn>
                <a:cxn ang="0">
                  <a:pos x="82" y="24"/>
                </a:cxn>
                <a:cxn ang="0">
                  <a:pos x="71" y="14"/>
                </a:cxn>
                <a:cxn ang="0">
                  <a:pos x="55" y="0"/>
                </a:cxn>
                <a:cxn ang="0">
                  <a:pos x="54" y="7"/>
                </a:cxn>
                <a:cxn ang="0">
                  <a:pos x="49" y="24"/>
                </a:cxn>
                <a:cxn ang="0">
                  <a:pos x="35" y="26"/>
                </a:cxn>
                <a:cxn ang="0">
                  <a:pos x="14" y="19"/>
                </a:cxn>
                <a:cxn ang="0">
                  <a:pos x="14" y="19"/>
                </a:cxn>
                <a:cxn ang="0">
                  <a:pos x="0" y="38"/>
                </a:cxn>
                <a:cxn ang="0">
                  <a:pos x="20" y="59"/>
                </a:cxn>
                <a:cxn ang="0">
                  <a:pos x="41" y="65"/>
                </a:cxn>
                <a:cxn ang="0">
                  <a:pos x="39" y="84"/>
                </a:cxn>
                <a:cxn ang="0">
                  <a:pos x="41" y="83"/>
                </a:cxn>
                <a:cxn ang="0">
                  <a:pos x="59" y="84"/>
                </a:cxn>
                <a:cxn ang="0">
                  <a:pos x="64" y="70"/>
                </a:cxn>
                <a:cxn ang="0">
                  <a:pos x="74" y="52"/>
                </a:cxn>
                <a:cxn ang="0">
                  <a:pos x="90" y="76"/>
                </a:cxn>
                <a:cxn ang="0">
                  <a:pos x="135" y="80"/>
                </a:cxn>
                <a:cxn ang="0">
                  <a:pos x="189" y="70"/>
                </a:cxn>
                <a:cxn ang="0">
                  <a:pos x="189" y="46"/>
                </a:cxn>
              </a:cxnLst>
              <a:rect l="0" t="0" r="r" b="b"/>
              <a:pathLst>
                <a:path w="194" h="85">
                  <a:moveTo>
                    <a:pt x="189" y="46"/>
                  </a:moveTo>
                  <a:cubicBezTo>
                    <a:pt x="187" y="37"/>
                    <a:pt x="189" y="28"/>
                    <a:pt x="183" y="27"/>
                  </a:cubicBezTo>
                  <a:cubicBezTo>
                    <a:pt x="176" y="26"/>
                    <a:pt x="165" y="25"/>
                    <a:pt x="144" y="26"/>
                  </a:cubicBezTo>
                  <a:cubicBezTo>
                    <a:pt x="124" y="27"/>
                    <a:pt x="117" y="27"/>
                    <a:pt x="104" y="27"/>
                  </a:cubicBezTo>
                  <a:cubicBezTo>
                    <a:pt x="96" y="27"/>
                    <a:pt x="88" y="27"/>
                    <a:pt x="82" y="24"/>
                  </a:cubicBezTo>
                  <a:cubicBezTo>
                    <a:pt x="77" y="22"/>
                    <a:pt x="73" y="16"/>
                    <a:pt x="71" y="14"/>
                  </a:cubicBezTo>
                  <a:cubicBezTo>
                    <a:pt x="67" y="10"/>
                    <a:pt x="61" y="4"/>
                    <a:pt x="55" y="0"/>
                  </a:cubicBezTo>
                  <a:cubicBezTo>
                    <a:pt x="55" y="2"/>
                    <a:pt x="54" y="5"/>
                    <a:pt x="54" y="7"/>
                  </a:cubicBezTo>
                  <a:cubicBezTo>
                    <a:pt x="53" y="15"/>
                    <a:pt x="52" y="21"/>
                    <a:pt x="49" y="24"/>
                  </a:cubicBezTo>
                  <a:cubicBezTo>
                    <a:pt x="46" y="27"/>
                    <a:pt x="41" y="27"/>
                    <a:pt x="35" y="26"/>
                  </a:cubicBezTo>
                  <a:cubicBezTo>
                    <a:pt x="30" y="24"/>
                    <a:pt x="20" y="17"/>
                    <a:pt x="14" y="19"/>
                  </a:cubicBezTo>
                  <a:cubicBezTo>
                    <a:pt x="14" y="19"/>
                    <a:pt x="14" y="19"/>
                    <a:pt x="14" y="19"/>
                  </a:cubicBezTo>
                  <a:cubicBezTo>
                    <a:pt x="7" y="21"/>
                    <a:pt x="0" y="26"/>
                    <a:pt x="0" y="38"/>
                  </a:cubicBezTo>
                  <a:cubicBezTo>
                    <a:pt x="1" y="50"/>
                    <a:pt x="9" y="59"/>
                    <a:pt x="20" y="59"/>
                  </a:cubicBezTo>
                  <a:cubicBezTo>
                    <a:pt x="31" y="60"/>
                    <a:pt x="40" y="61"/>
                    <a:pt x="41" y="65"/>
                  </a:cubicBezTo>
                  <a:cubicBezTo>
                    <a:pt x="42" y="68"/>
                    <a:pt x="41" y="77"/>
                    <a:pt x="39" y="84"/>
                  </a:cubicBezTo>
                  <a:cubicBezTo>
                    <a:pt x="39" y="83"/>
                    <a:pt x="40" y="83"/>
                    <a:pt x="41" y="83"/>
                  </a:cubicBezTo>
                  <a:cubicBezTo>
                    <a:pt x="50" y="81"/>
                    <a:pt x="55" y="84"/>
                    <a:pt x="59" y="84"/>
                  </a:cubicBezTo>
                  <a:cubicBezTo>
                    <a:pt x="63" y="85"/>
                    <a:pt x="63" y="78"/>
                    <a:pt x="64" y="70"/>
                  </a:cubicBezTo>
                  <a:cubicBezTo>
                    <a:pt x="66" y="62"/>
                    <a:pt x="69" y="52"/>
                    <a:pt x="74" y="52"/>
                  </a:cubicBezTo>
                  <a:cubicBezTo>
                    <a:pt x="81" y="50"/>
                    <a:pt x="86" y="70"/>
                    <a:pt x="90" y="76"/>
                  </a:cubicBezTo>
                  <a:cubicBezTo>
                    <a:pt x="94" y="81"/>
                    <a:pt x="119" y="81"/>
                    <a:pt x="135" y="80"/>
                  </a:cubicBezTo>
                  <a:cubicBezTo>
                    <a:pt x="152" y="79"/>
                    <a:pt x="185" y="75"/>
                    <a:pt x="189" y="70"/>
                  </a:cubicBezTo>
                  <a:cubicBezTo>
                    <a:pt x="194" y="65"/>
                    <a:pt x="191" y="55"/>
                    <a:pt x="189" y="46"/>
                  </a:cubicBezTo>
                  <a:close/>
                </a:path>
              </a:pathLst>
            </a:custGeom>
            <a:noFill/>
            <a:ln w="6350" cap="rnd">
              <a:solidFill>
                <a:srgbClr val="333333"/>
              </a:solidFill>
              <a:prstDash val="solid"/>
              <a:round/>
              <a:headEnd/>
              <a:tailEnd/>
            </a:ln>
          </p:spPr>
          <p:txBody>
            <a:bodyPr/>
            <a:lstStyle/>
            <a:p>
              <a:endParaRPr lang="zh-CN" altLang="en-US"/>
            </a:p>
          </p:txBody>
        </p:sp>
        <p:sp>
          <p:nvSpPr>
            <p:cNvPr id="49" name="Freeform 464"/>
            <p:cNvSpPr>
              <a:spLocks/>
            </p:cNvSpPr>
            <p:nvPr/>
          </p:nvSpPr>
          <p:spPr bwMode="auto">
            <a:xfrm>
              <a:off x="4438" y="1836"/>
              <a:ext cx="28" cy="12"/>
            </a:xfrm>
            <a:custGeom>
              <a:avLst/>
              <a:gdLst/>
              <a:ahLst/>
              <a:cxnLst>
                <a:cxn ang="0">
                  <a:pos x="0" y="4"/>
                </a:cxn>
                <a:cxn ang="0">
                  <a:pos x="14" y="0"/>
                </a:cxn>
              </a:cxnLst>
              <a:rect l="0" t="0" r="r" b="b"/>
              <a:pathLst>
                <a:path w="14" h="6">
                  <a:moveTo>
                    <a:pt x="0" y="4"/>
                  </a:moveTo>
                  <a:cubicBezTo>
                    <a:pt x="7" y="6"/>
                    <a:pt x="14" y="0"/>
                    <a:pt x="14" y="0"/>
                  </a:cubicBezTo>
                </a:path>
              </a:pathLst>
            </a:custGeom>
            <a:noFill/>
            <a:ln w="6350" cap="rnd">
              <a:solidFill>
                <a:srgbClr val="9C7A25"/>
              </a:solidFill>
              <a:prstDash val="solid"/>
              <a:miter lim="800000"/>
              <a:headEnd/>
              <a:tailEnd/>
            </a:ln>
          </p:spPr>
          <p:txBody>
            <a:bodyPr/>
            <a:lstStyle/>
            <a:p>
              <a:endParaRPr lang="zh-CN" altLang="en-US"/>
            </a:p>
          </p:txBody>
        </p:sp>
        <p:sp>
          <p:nvSpPr>
            <p:cNvPr id="50" name="Freeform 465"/>
            <p:cNvSpPr>
              <a:spLocks/>
            </p:cNvSpPr>
            <p:nvPr/>
          </p:nvSpPr>
          <p:spPr bwMode="auto">
            <a:xfrm>
              <a:off x="4442" y="1908"/>
              <a:ext cx="24" cy="16"/>
            </a:xfrm>
            <a:custGeom>
              <a:avLst/>
              <a:gdLst/>
              <a:ahLst/>
              <a:cxnLst>
                <a:cxn ang="0">
                  <a:pos x="0" y="0"/>
                </a:cxn>
                <a:cxn ang="0">
                  <a:pos x="12" y="8"/>
                </a:cxn>
              </a:cxnLst>
              <a:rect l="0" t="0" r="r" b="b"/>
              <a:pathLst>
                <a:path w="12" h="8">
                  <a:moveTo>
                    <a:pt x="0" y="0"/>
                  </a:moveTo>
                  <a:cubicBezTo>
                    <a:pt x="9" y="0"/>
                    <a:pt x="11" y="4"/>
                    <a:pt x="12" y="8"/>
                  </a:cubicBezTo>
                </a:path>
              </a:pathLst>
            </a:custGeom>
            <a:noFill/>
            <a:ln w="6350" cap="rnd">
              <a:solidFill>
                <a:srgbClr val="9C7A25"/>
              </a:solidFill>
              <a:prstDash val="solid"/>
              <a:miter lim="800000"/>
              <a:headEnd/>
              <a:tailEnd/>
            </a:ln>
          </p:spPr>
          <p:txBody>
            <a:bodyPr/>
            <a:lstStyle/>
            <a:p>
              <a:endParaRPr lang="zh-CN" altLang="en-US"/>
            </a:p>
          </p:txBody>
        </p:sp>
        <p:sp>
          <p:nvSpPr>
            <p:cNvPr id="51" name="Freeform 466"/>
            <p:cNvSpPr>
              <a:spLocks/>
            </p:cNvSpPr>
            <p:nvPr/>
          </p:nvSpPr>
          <p:spPr bwMode="auto">
            <a:xfrm>
              <a:off x="4232" y="1856"/>
              <a:ext cx="63" cy="82"/>
            </a:xfrm>
            <a:custGeom>
              <a:avLst/>
              <a:gdLst/>
              <a:ahLst/>
              <a:cxnLst>
                <a:cxn ang="0">
                  <a:pos x="30" y="17"/>
                </a:cxn>
                <a:cxn ang="0">
                  <a:pos x="10" y="0"/>
                </a:cxn>
                <a:cxn ang="0">
                  <a:pos x="1" y="17"/>
                </a:cxn>
                <a:cxn ang="0">
                  <a:pos x="8" y="38"/>
                </a:cxn>
                <a:cxn ang="0">
                  <a:pos x="24" y="27"/>
                </a:cxn>
                <a:cxn ang="0">
                  <a:pos x="31" y="18"/>
                </a:cxn>
                <a:cxn ang="0">
                  <a:pos x="30" y="17"/>
                </a:cxn>
              </a:cxnLst>
              <a:rect l="0" t="0" r="r" b="b"/>
              <a:pathLst>
                <a:path w="31" h="41">
                  <a:moveTo>
                    <a:pt x="30" y="17"/>
                  </a:moveTo>
                  <a:cubicBezTo>
                    <a:pt x="20" y="17"/>
                    <a:pt x="12" y="10"/>
                    <a:pt x="10" y="0"/>
                  </a:cubicBezTo>
                  <a:cubicBezTo>
                    <a:pt x="9" y="4"/>
                    <a:pt x="0" y="10"/>
                    <a:pt x="1" y="17"/>
                  </a:cubicBezTo>
                  <a:cubicBezTo>
                    <a:pt x="1" y="25"/>
                    <a:pt x="4" y="35"/>
                    <a:pt x="8" y="38"/>
                  </a:cubicBezTo>
                  <a:cubicBezTo>
                    <a:pt x="11" y="41"/>
                    <a:pt x="22" y="31"/>
                    <a:pt x="24" y="27"/>
                  </a:cubicBezTo>
                  <a:cubicBezTo>
                    <a:pt x="25" y="25"/>
                    <a:pt x="29" y="21"/>
                    <a:pt x="31" y="18"/>
                  </a:cubicBezTo>
                  <a:cubicBezTo>
                    <a:pt x="31" y="18"/>
                    <a:pt x="30" y="18"/>
                    <a:pt x="30" y="17"/>
                  </a:cubicBezTo>
                  <a:close/>
                </a:path>
              </a:pathLst>
            </a:custGeom>
            <a:noFill/>
            <a:ln w="6350" cap="rnd">
              <a:solidFill>
                <a:srgbClr val="333333"/>
              </a:solidFill>
              <a:prstDash val="solid"/>
              <a:round/>
              <a:headEnd/>
              <a:tailEnd/>
            </a:ln>
          </p:spPr>
          <p:txBody>
            <a:bodyPr/>
            <a:lstStyle/>
            <a:p>
              <a:endParaRPr lang="zh-CN" altLang="en-US"/>
            </a:p>
          </p:txBody>
        </p:sp>
        <p:sp>
          <p:nvSpPr>
            <p:cNvPr id="52" name="Freeform 467"/>
            <p:cNvSpPr>
              <a:spLocks/>
            </p:cNvSpPr>
            <p:nvPr/>
          </p:nvSpPr>
          <p:spPr bwMode="auto">
            <a:xfrm>
              <a:off x="4260" y="1898"/>
              <a:ext cx="77" cy="138"/>
            </a:xfrm>
            <a:custGeom>
              <a:avLst/>
              <a:gdLst/>
              <a:ahLst/>
              <a:cxnLst>
                <a:cxn ang="0">
                  <a:pos x="23" y="52"/>
                </a:cxn>
                <a:cxn ang="0">
                  <a:pos x="30" y="48"/>
                </a:cxn>
                <a:cxn ang="0">
                  <a:pos x="29" y="41"/>
                </a:cxn>
                <a:cxn ang="0">
                  <a:pos x="37" y="20"/>
                </a:cxn>
                <a:cxn ang="0">
                  <a:pos x="35" y="21"/>
                </a:cxn>
                <a:cxn ang="0">
                  <a:pos x="37" y="2"/>
                </a:cxn>
                <a:cxn ang="0">
                  <a:pos x="35" y="0"/>
                </a:cxn>
                <a:cxn ang="0">
                  <a:pos x="11" y="34"/>
                </a:cxn>
                <a:cxn ang="0">
                  <a:pos x="1" y="50"/>
                </a:cxn>
                <a:cxn ang="0">
                  <a:pos x="9" y="66"/>
                </a:cxn>
                <a:cxn ang="0">
                  <a:pos x="23" y="52"/>
                </a:cxn>
              </a:cxnLst>
              <a:rect l="0" t="0" r="r" b="b"/>
              <a:pathLst>
                <a:path w="38" h="69">
                  <a:moveTo>
                    <a:pt x="23" y="52"/>
                  </a:moveTo>
                  <a:cubicBezTo>
                    <a:pt x="25" y="51"/>
                    <a:pt x="28" y="49"/>
                    <a:pt x="30" y="48"/>
                  </a:cubicBezTo>
                  <a:cubicBezTo>
                    <a:pt x="29" y="46"/>
                    <a:pt x="29" y="44"/>
                    <a:pt x="29" y="41"/>
                  </a:cubicBezTo>
                  <a:cubicBezTo>
                    <a:pt x="29" y="27"/>
                    <a:pt x="28" y="22"/>
                    <a:pt x="37" y="20"/>
                  </a:cubicBezTo>
                  <a:cubicBezTo>
                    <a:pt x="36" y="20"/>
                    <a:pt x="35" y="20"/>
                    <a:pt x="35" y="21"/>
                  </a:cubicBezTo>
                  <a:cubicBezTo>
                    <a:pt x="37" y="14"/>
                    <a:pt x="38" y="5"/>
                    <a:pt x="37" y="2"/>
                  </a:cubicBezTo>
                  <a:cubicBezTo>
                    <a:pt x="37" y="1"/>
                    <a:pt x="36" y="0"/>
                    <a:pt x="35" y="0"/>
                  </a:cubicBezTo>
                  <a:cubicBezTo>
                    <a:pt x="28" y="13"/>
                    <a:pt x="17" y="28"/>
                    <a:pt x="11" y="34"/>
                  </a:cubicBezTo>
                  <a:cubicBezTo>
                    <a:pt x="3" y="41"/>
                    <a:pt x="0" y="43"/>
                    <a:pt x="1" y="50"/>
                  </a:cubicBezTo>
                  <a:cubicBezTo>
                    <a:pt x="1" y="57"/>
                    <a:pt x="3" y="69"/>
                    <a:pt x="9" y="66"/>
                  </a:cubicBezTo>
                  <a:cubicBezTo>
                    <a:pt x="16" y="64"/>
                    <a:pt x="19" y="54"/>
                    <a:pt x="23" y="52"/>
                  </a:cubicBezTo>
                  <a:close/>
                </a:path>
              </a:pathLst>
            </a:custGeom>
            <a:noFill/>
            <a:ln w="6350" cap="rnd">
              <a:solidFill>
                <a:srgbClr val="333333"/>
              </a:solidFill>
              <a:prstDash val="solid"/>
              <a:round/>
              <a:headEnd/>
              <a:tailEnd/>
            </a:ln>
          </p:spPr>
          <p:txBody>
            <a:bodyPr/>
            <a:lstStyle/>
            <a:p>
              <a:endParaRPr lang="zh-CN" altLang="en-US"/>
            </a:p>
          </p:txBody>
        </p:sp>
        <p:sp>
          <p:nvSpPr>
            <p:cNvPr id="53" name="Freeform 468"/>
            <p:cNvSpPr>
              <a:spLocks/>
            </p:cNvSpPr>
            <p:nvPr/>
          </p:nvSpPr>
          <p:spPr bwMode="auto">
            <a:xfrm>
              <a:off x="4379" y="1641"/>
              <a:ext cx="47" cy="42"/>
            </a:xfrm>
            <a:custGeom>
              <a:avLst/>
              <a:gdLst/>
              <a:ahLst/>
              <a:cxnLst>
                <a:cxn ang="0">
                  <a:pos x="23" y="8"/>
                </a:cxn>
                <a:cxn ang="0">
                  <a:pos x="8" y="2"/>
                </a:cxn>
                <a:cxn ang="0">
                  <a:pos x="0" y="8"/>
                </a:cxn>
                <a:cxn ang="0">
                  <a:pos x="0" y="8"/>
                </a:cxn>
                <a:cxn ang="0">
                  <a:pos x="10" y="21"/>
                </a:cxn>
                <a:cxn ang="0">
                  <a:pos x="23" y="8"/>
                </a:cxn>
              </a:cxnLst>
              <a:rect l="0" t="0" r="r" b="b"/>
              <a:pathLst>
                <a:path w="23" h="21">
                  <a:moveTo>
                    <a:pt x="23" y="8"/>
                  </a:moveTo>
                  <a:cubicBezTo>
                    <a:pt x="22" y="3"/>
                    <a:pt x="19" y="0"/>
                    <a:pt x="8" y="2"/>
                  </a:cubicBezTo>
                  <a:cubicBezTo>
                    <a:pt x="5" y="3"/>
                    <a:pt x="2" y="5"/>
                    <a:pt x="0" y="8"/>
                  </a:cubicBezTo>
                  <a:cubicBezTo>
                    <a:pt x="0" y="8"/>
                    <a:pt x="0" y="8"/>
                    <a:pt x="0" y="8"/>
                  </a:cubicBezTo>
                  <a:cubicBezTo>
                    <a:pt x="3" y="11"/>
                    <a:pt x="6" y="17"/>
                    <a:pt x="10" y="21"/>
                  </a:cubicBezTo>
                  <a:cubicBezTo>
                    <a:pt x="9" y="9"/>
                    <a:pt x="15" y="5"/>
                    <a:pt x="23" y="8"/>
                  </a:cubicBezTo>
                  <a:close/>
                </a:path>
              </a:pathLst>
            </a:custGeom>
            <a:noFill/>
            <a:ln w="6350" cap="rnd">
              <a:solidFill>
                <a:srgbClr val="333333"/>
              </a:solidFill>
              <a:prstDash val="solid"/>
              <a:round/>
              <a:headEnd/>
              <a:tailEnd/>
            </a:ln>
          </p:spPr>
          <p:txBody>
            <a:bodyPr/>
            <a:lstStyle/>
            <a:p>
              <a:endParaRPr lang="zh-CN" altLang="en-US"/>
            </a:p>
          </p:txBody>
        </p:sp>
        <p:sp>
          <p:nvSpPr>
            <p:cNvPr id="54" name="Freeform 469"/>
            <p:cNvSpPr>
              <a:spLocks/>
            </p:cNvSpPr>
            <p:nvPr/>
          </p:nvSpPr>
          <p:spPr bwMode="auto">
            <a:xfrm>
              <a:off x="4363" y="1751"/>
              <a:ext cx="37" cy="28"/>
            </a:xfrm>
            <a:custGeom>
              <a:avLst/>
              <a:gdLst/>
              <a:ahLst/>
              <a:cxnLst>
                <a:cxn ang="0">
                  <a:pos x="18" y="9"/>
                </a:cxn>
                <a:cxn ang="0">
                  <a:pos x="9" y="1"/>
                </a:cxn>
                <a:cxn ang="0">
                  <a:pos x="0" y="14"/>
                </a:cxn>
                <a:cxn ang="0">
                  <a:pos x="0" y="10"/>
                </a:cxn>
                <a:cxn ang="0">
                  <a:pos x="6" y="14"/>
                </a:cxn>
                <a:cxn ang="0">
                  <a:pos x="18" y="9"/>
                </a:cxn>
              </a:cxnLst>
              <a:rect l="0" t="0" r="r" b="b"/>
              <a:pathLst>
                <a:path w="18" h="14">
                  <a:moveTo>
                    <a:pt x="18" y="9"/>
                  </a:moveTo>
                  <a:cubicBezTo>
                    <a:pt x="16" y="4"/>
                    <a:pt x="14" y="0"/>
                    <a:pt x="9" y="1"/>
                  </a:cubicBezTo>
                  <a:cubicBezTo>
                    <a:pt x="1" y="3"/>
                    <a:pt x="0" y="8"/>
                    <a:pt x="0" y="14"/>
                  </a:cubicBezTo>
                  <a:cubicBezTo>
                    <a:pt x="0" y="12"/>
                    <a:pt x="0" y="11"/>
                    <a:pt x="0" y="10"/>
                  </a:cubicBezTo>
                  <a:cubicBezTo>
                    <a:pt x="2" y="11"/>
                    <a:pt x="4" y="13"/>
                    <a:pt x="6" y="14"/>
                  </a:cubicBezTo>
                  <a:cubicBezTo>
                    <a:pt x="7" y="8"/>
                    <a:pt x="13" y="4"/>
                    <a:pt x="18" y="9"/>
                  </a:cubicBezTo>
                  <a:close/>
                </a:path>
              </a:pathLst>
            </a:custGeom>
            <a:noFill/>
            <a:ln w="6350" cap="rnd">
              <a:solidFill>
                <a:srgbClr val="333333"/>
              </a:solidFill>
              <a:prstDash val="solid"/>
              <a:round/>
              <a:headEnd/>
              <a:tailEnd/>
            </a:ln>
          </p:spPr>
          <p:txBody>
            <a:bodyPr/>
            <a:lstStyle/>
            <a:p>
              <a:endParaRPr lang="zh-CN" altLang="en-US"/>
            </a:p>
          </p:txBody>
        </p:sp>
        <p:sp>
          <p:nvSpPr>
            <p:cNvPr id="55" name="Freeform 470"/>
            <p:cNvSpPr>
              <a:spLocks/>
            </p:cNvSpPr>
            <p:nvPr/>
          </p:nvSpPr>
          <p:spPr bwMode="auto">
            <a:xfrm>
              <a:off x="4398" y="1874"/>
              <a:ext cx="26" cy="36"/>
            </a:xfrm>
            <a:custGeom>
              <a:avLst/>
              <a:gdLst/>
              <a:ahLst/>
              <a:cxnLst>
                <a:cxn ang="0">
                  <a:pos x="2" y="16"/>
                </a:cxn>
                <a:cxn ang="0">
                  <a:pos x="13" y="15"/>
                </a:cxn>
                <a:cxn ang="0">
                  <a:pos x="2" y="1"/>
                </a:cxn>
                <a:cxn ang="0">
                  <a:pos x="1" y="18"/>
                </a:cxn>
                <a:cxn ang="0">
                  <a:pos x="2" y="16"/>
                </a:cxn>
              </a:cxnLst>
              <a:rect l="0" t="0" r="r" b="b"/>
              <a:pathLst>
                <a:path w="13" h="18">
                  <a:moveTo>
                    <a:pt x="2" y="16"/>
                  </a:moveTo>
                  <a:cubicBezTo>
                    <a:pt x="4" y="9"/>
                    <a:pt x="10" y="13"/>
                    <a:pt x="13" y="15"/>
                  </a:cubicBezTo>
                  <a:cubicBezTo>
                    <a:pt x="10" y="8"/>
                    <a:pt x="6" y="0"/>
                    <a:pt x="2" y="1"/>
                  </a:cubicBezTo>
                  <a:cubicBezTo>
                    <a:pt x="1" y="8"/>
                    <a:pt x="0" y="13"/>
                    <a:pt x="1" y="18"/>
                  </a:cubicBezTo>
                  <a:cubicBezTo>
                    <a:pt x="1" y="18"/>
                    <a:pt x="1" y="17"/>
                    <a:pt x="2" y="16"/>
                  </a:cubicBezTo>
                  <a:close/>
                </a:path>
              </a:pathLst>
            </a:custGeom>
            <a:noFill/>
            <a:ln w="6350" cap="rnd">
              <a:solidFill>
                <a:srgbClr val="333333"/>
              </a:solidFill>
              <a:prstDash val="solid"/>
              <a:round/>
              <a:headEnd/>
              <a:tailEnd/>
            </a:ln>
          </p:spPr>
          <p:txBody>
            <a:bodyPr/>
            <a:lstStyle/>
            <a:p>
              <a:endParaRPr lang="zh-CN" altLang="en-US"/>
            </a:p>
          </p:txBody>
        </p:sp>
        <p:sp>
          <p:nvSpPr>
            <p:cNvPr id="56" name="Freeform 471"/>
            <p:cNvSpPr>
              <a:spLocks/>
            </p:cNvSpPr>
            <p:nvPr/>
          </p:nvSpPr>
          <p:spPr bwMode="auto">
            <a:xfrm>
              <a:off x="4454" y="1553"/>
              <a:ext cx="14" cy="12"/>
            </a:xfrm>
            <a:custGeom>
              <a:avLst/>
              <a:gdLst/>
              <a:ahLst/>
              <a:cxnLst>
                <a:cxn ang="0">
                  <a:pos x="0" y="0"/>
                </a:cxn>
                <a:cxn ang="0">
                  <a:pos x="7" y="6"/>
                </a:cxn>
              </a:cxnLst>
              <a:rect l="0" t="0" r="r" b="b"/>
              <a:pathLst>
                <a:path w="7" h="6">
                  <a:moveTo>
                    <a:pt x="0" y="0"/>
                  </a:moveTo>
                  <a:cubicBezTo>
                    <a:pt x="5" y="0"/>
                    <a:pt x="6" y="4"/>
                    <a:pt x="7" y="6"/>
                  </a:cubicBezTo>
                </a:path>
              </a:pathLst>
            </a:custGeom>
            <a:noFill/>
            <a:ln w="6350" cap="rnd">
              <a:solidFill>
                <a:srgbClr val="9C7A25"/>
              </a:solidFill>
              <a:prstDash val="solid"/>
              <a:miter lim="800000"/>
              <a:headEnd/>
              <a:tailEnd/>
            </a:ln>
          </p:spPr>
          <p:txBody>
            <a:bodyPr/>
            <a:lstStyle/>
            <a:p>
              <a:endParaRPr lang="zh-CN" altLang="en-US"/>
            </a:p>
          </p:txBody>
        </p:sp>
        <p:sp>
          <p:nvSpPr>
            <p:cNvPr id="57" name="Freeform 472"/>
            <p:cNvSpPr>
              <a:spLocks/>
            </p:cNvSpPr>
            <p:nvPr/>
          </p:nvSpPr>
          <p:spPr bwMode="auto">
            <a:xfrm>
              <a:off x="4470" y="1459"/>
              <a:ext cx="33" cy="10"/>
            </a:xfrm>
            <a:custGeom>
              <a:avLst/>
              <a:gdLst/>
              <a:ahLst/>
              <a:cxnLst>
                <a:cxn ang="0">
                  <a:pos x="0" y="0"/>
                </a:cxn>
                <a:cxn ang="0">
                  <a:pos x="16" y="2"/>
                </a:cxn>
              </a:cxnLst>
              <a:rect l="0" t="0" r="r" b="b"/>
              <a:pathLst>
                <a:path w="16" h="5">
                  <a:moveTo>
                    <a:pt x="0" y="0"/>
                  </a:moveTo>
                  <a:cubicBezTo>
                    <a:pt x="6" y="5"/>
                    <a:pt x="16" y="2"/>
                    <a:pt x="16" y="2"/>
                  </a:cubicBezTo>
                </a:path>
              </a:pathLst>
            </a:custGeom>
            <a:noFill/>
            <a:ln w="6350" cap="rnd">
              <a:solidFill>
                <a:srgbClr val="9C7A25"/>
              </a:solidFill>
              <a:prstDash val="solid"/>
              <a:miter lim="800000"/>
              <a:headEnd/>
              <a:tailEnd/>
            </a:ln>
          </p:spPr>
          <p:txBody>
            <a:bodyPr/>
            <a:lstStyle/>
            <a:p>
              <a:endParaRPr lang="zh-CN" altLang="en-US"/>
            </a:p>
          </p:txBody>
        </p:sp>
        <p:sp>
          <p:nvSpPr>
            <p:cNvPr id="58" name="Freeform 473"/>
            <p:cNvSpPr>
              <a:spLocks/>
            </p:cNvSpPr>
            <p:nvPr/>
          </p:nvSpPr>
          <p:spPr bwMode="auto">
            <a:xfrm>
              <a:off x="4620" y="842"/>
              <a:ext cx="42" cy="38"/>
            </a:xfrm>
            <a:custGeom>
              <a:avLst/>
              <a:gdLst/>
              <a:ahLst/>
              <a:cxnLst>
                <a:cxn ang="0">
                  <a:pos x="2" y="19"/>
                </a:cxn>
                <a:cxn ang="0">
                  <a:pos x="4" y="5"/>
                </a:cxn>
                <a:cxn ang="0">
                  <a:pos x="21" y="9"/>
                </a:cxn>
              </a:cxnLst>
              <a:rect l="0" t="0" r="r" b="b"/>
              <a:pathLst>
                <a:path w="21" h="19">
                  <a:moveTo>
                    <a:pt x="2" y="19"/>
                  </a:moveTo>
                  <a:cubicBezTo>
                    <a:pt x="0" y="15"/>
                    <a:pt x="0" y="8"/>
                    <a:pt x="4" y="5"/>
                  </a:cubicBezTo>
                  <a:cubicBezTo>
                    <a:pt x="9" y="0"/>
                    <a:pt x="18" y="4"/>
                    <a:pt x="21" y="9"/>
                  </a:cubicBezTo>
                </a:path>
              </a:pathLst>
            </a:custGeom>
            <a:noFill/>
            <a:ln w="6350" cap="rnd">
              <a:solidFill>
                <a:srgbClr val="9C7A25"/>
              </a:solidFill>
              <a:prstDash val="solid"/>
              <a:miter lim="800000"/>
              <a:headEnd/>
              <a:tailEnd/>
            </a:ln>
          </p:spPr>
          <p:txBody>
            <a:bodyPr/>
            <a:lstStyle/>
            <a:p>
              <a:endParaRPr lang="zh-CN" altLang="en-US"/>
            </a:p>
          </p:txBody>
        </p:sp>
        <p:sp>
          <p:nvSpPr>
            <p:cNvPr id="59" name="Freeform 474"/>
            <p:cNvSpPr>
              <a:spLocks/>
            </p:cNvSpPr>
            <p:nvPr/>
          </p:nvSpPr>
          <p:spPr bwMode="auto">
            <a:xfrm>
              <a:off x="4610" y="884"/>
              <a:ext cx="6" cy="44"/>
            </a:xfrm>
            <a:custGeom>
              <a:avLst/>
              <a:gdLst/>
              <a:ahLst/>
              <a:cxnLst>
                <a:cxn ang="0">
                  <a:pos x="1" y="0"/>
                </a:cxn>
                <a:cxn ang="0">
                  <a:pos x="1" y="22"/>
                </a:cxn>
              </a:cxnLst>
              <a:rect l="0" t="0" r="r" b="b"/>
              <a:pathLst>
                <a:path w="3" h="22">
                  <a:moveTo>
                    <a:pt x="1" y="0"/>
                  </a:moveTo>
                  <a:cubicBezTo>
                    <a:pt x="0" y="7"/>
                    <a:pt x="3" y="15"/>
                    <a:pt x="1" y="22"/>
                  </a:cubicBezTo>
                </a:path>
              </a:pathLst>
            </a:custGeom>
            <a:noFill/>
            <a:ln w="6350" cap="rnd">
              <a:solidFill>
                <a:srgbClr val="333333"/>
              </a:solidFill>
              <a:prstDash val="solid"/>
              <a:round/>
              <a:headEnd/>
              <a:tailEnd/>
            </a:ln>
          </p:spPr>
          <p:txBody>
            <a:bodyPr/>
            <a:lstStyle/>
            <a:p>
              <a:endParaRPr lang="zh-CN" altLang="en-US"/>
            </a:p>
          </p:txBody>
        </p:sp>
        <p:sp>
          <p:nvSpPr>
            <p:cNvPr id="60" name="Freeform 475"/>
            <p:cNvSpPr>
              <a:spLocks/>
            </p:cNvSpPr>
            <p:nvPr/>
          </p:nvSpPr>
          <p:spPr bwMode="auto">
            <a:xfrm>
              <a:off x="4630" y="541"/>
              <a:ext cx="258" cy="137"/>
            </a:xfrm>
            <a:custGeom>
              <a:avLst/>
              <a:gdLst/>
              <a:ahLst/>
              <a:cxnLst>
                <a:cxn ang="0">
                  <a:pos x="64" y="23"/>
                </a:cxn>
                <a:cxn ang="0">
                  <a:pos x="42" y="29"/>
                </a:cxn>
                <a:cxn ang="0">
                  <a:pos x="16" y="44"/>
                </a:cxn>
                <a:cxn ang="0">
                  <a:pos x="7" y="54"/>
                </a:cxn>
                <a:cxn ang="0">
                  <a:pos x="6" y="67"/>
                </a:cxn>
                <a:cxn ang="0">
                  <a:pos x="21" y="60"/>
                </a:cxn>
                <a:cxn ang="0">
                  <a:pos x="48" y="47"/>
                </a:cxn>
                <a:cxn ang="0">
                  <a:pos x="62" y="41"/>
                </a:cxn>
                <a:cxn ang="0">
                  <a:pos x="73" y="38"/>
                </a:cxn>
                <a:cxn ang="0">
                  <a:pos x="85" y="38"/>
                </a:cxn>
                <a:cxn ang="0">
                  <a:pos x="103" y="41"/>
                </a:cxn>
                <a:cxn ang="0">
                  <a:pos x="126" y="58"/>
                </a:cxn>
                <a:cxn ang="0">
                  <a:pos x="125" y="28"/>
                </a:cxn>
                <a:cxn ang="0">
                  <a:pos x="111" y="20"/>
                </a:cxn>
                <a:cxn ang="0">
                  <a:pos x="88" y="14"/>
                </a:cxn>
                <a:cxn ang="0">
                  <a:pos x="77" y="3"/>
                </a:cxn>
                <a:cxn ang="0">
                  <a:pos x="65" y="11"/>
                </a:cxn>
                <a:cxn ang="0">
                  <a:pos x="64" y="23"/>
                </a:cxn>
              </a:cxnLst>
              <a:rect l="0" t="0" r="r" b="b"/>
              <a:pathLst>
                <a:path w="128" h="68">
                  <a:moveTo>
                    <a:pt x="64" y="23"/>
                  </a:moveTo>
                  <a:cubicBezTo>
                    <a:pt x="56" y="23"/>
                    <a:pt x="48" y="24"/>
                    <a:pt x="42" y="29"/>
                  </a:cubicBezTo>
                  <a:cubicBezTo>
                    <a:pt x="37" y="33"/>
                    <a:pt x="23" y="40"/>
                    <a:pt x="16" y="44"/>
                  </a:cubicBezTo>
                  <a:cubicBezTo>
                    <a:pt x="9" y="48"/>
                    <a:pt x="9" y="48"/>
                    <a:pt x="7" y="54"/>
                  </a:cubicBezTo>
                  <a:cubicBezTo>
                    <a:pt x="5" y="60"/>
                    <a:pt x="0" y="67"/>
                    <a:pt x="6" y="67"/>
                  </a:cubicBezTo>
                  <a:cubicBezTo>
                    <a:pt x="11" y="68"/>
                    <a:pt x="15" y="66"/>
                    <a:pt x="21" y="60"/>
                  </a:cubicBezTo>
                  <a:cubicBezTo>
                    <a:pt x="28" y="54"/>
                    <a:pt x="42" y="50"/>
                    <a:pt x="48" y="47"/>
                  </a:cubicBezTo>
                  <a:cubicBezTo>
                    <a:pt x="54" y="43"/>
                    <a:pt x="60" y="39"/>
                    <a:pt x="62" y="41"/>
                  </a:cubicBezTo>
                  <a:cubicBezTo>
                    <a:pt x="65" y="42"/>
                    <a:pt x="65" y="41"/>
                    <a:pt x="73" y="38"/>
                  </a:cubicBezTo>
                  <a:cubicBezTo>
                    <a:pt x="80" y="34"/>
                    <a:pt x="84" y="35"/>
                    <a:pt x="85" y="38"/>
                  </a:cubicBezTo>
                  <a:cubicBezTo>
                    <a:pt x="86" y="42"/>
                    <a:pt x="94" y="38"/>
                    <a:pt x="103" y="41"/>
                  </a:cubicBezTo>
                  <a:cubicBezTo>
                    <a:pt x="111" y="44"/>
                    <a:pt x="124" y="56"/>
                    <a:pt x="126" y="58"/>
                  </a:cubicBezTo>
                  <a:cubicBezTo>
                    <a:pt x="128" y="60"/>
                    <a:pt x="128" y="32"/>
                    <a:pt x="125" y="28"/>
                  </a:cubicBezTo>
                  <a:cubicBezTo>
                    <a:pt x="123" y="23"/>
                    <a:pt x="114" y="24"/>
                    <a:pt x="111" y="20"/>
                  </a:cubicBezTo>
                  <a:cubicBezTo>
                    <a:pt x="109" y="15"/>
                    <a:pt x="104" y="0"/>
                    <a:pt x="88" y="14"/>
                  </a:cubicBezTo>
                  <a:cubicBezTo>
                    <a:pt x="84" y="17"/>
                    <a:pt x="85" y="2"/>
                    <a:pt x="77" y="3"/>
                  </a:cubicBezTo>
                  <a:cubicBezTo>
                    <a:pt x="69" y="3"/>
                    <a:pt x="65" y="4"/>
                    <a:pt x="65" y="11"/>
                  </a:cubicBezTo>
                  <a:cubicBezTo>
                    <a:pt x="65" y="17"/>
                    <a:pt x="66" y="21"/>
                    <a:pt x="64" y="23"/>
                  </a:cubicBezTo>
                  <a:close/>
                </a:path>
              </a:pathLst>
            </a:custGeom>
            <a:noFill/>
            <a:ln w="6350" cap="rnd">
              <a:solidFill>
                <a:srgbClr val="333333"/>
              </a:solidFill>
              <a:prstDash val="solid"/>
              <a:round/>
              <a:headEnd/>
              <a:tailEnd/>
            </a:ln>
          </p:spPr>
          <p:txBody>
            <a:bodyPr/>
            <a:lstStyle/>
            <a:p>
              <a:endParaRPr lang="zh-CN" altLang="en-US"/>
            </a:p>
          </p:txBody>
        </p:sp>
        <p:sp>
          <p:nvSpPr>
            <p:cNvPr id="61" name="Freeform 476"/>
            <p:cNvSpPr>
              <a:spLocks/>
            </p:cNvSpPr>
            <p:nvPr/>
          </p:nvSpPr>
          <p:spPr bwMode="auto">
            <a:xfrm>
              <a:off x="4620" y="467"/>
              <a:ext cx="264" cy="154"/>
            </a:xfrm>
            <a:custGeom>
              <a:avLst/>
              <a:gdLst/>
              <a:ahLst/>
              <a:cxnLst>
                <a:cxn ang="0">
                  <a:pos x="12" y="72"/>
                </a:cxn>
                <a:cxn ang="0">
                  <a:pos x="29" y="64"/>
                </a:cxn>
                <a:cxn ang="0">
                  <a:pos x="62" y="52"/>
                </a:cxn>
                <a:cxn ang="0">
                  <a:pos x="70" y="51"/>
                </a:cxn>
                <a:cxn ang="0">
                  <a:pos x="70" y="48"/>
                </a:cxn>
                <a:cxn ang="0">
                  <a:pos x="82" y="40"/>
                </a:cxn>
                <a:cxn ang="0">
                  <a:pos x="90" y="48"/>
                </a:cxn>
                <a:cxn ang="0">
                  <a:pos x="98" y="47"/>
                </a:cxn>
                <a:cxn ang="0">
                  <a:pos x="110" y="47"/>
                </a:cxn>
                <a:cxn ang="0">
                  <a:pos x="125" y="53"/>
                </a:cxn>
                <a:cxn ang="0">
                  <a:pos x="130" y="48"/>
                </a:cxn>
                <a:cxn ang="0">
                  <a:pos x="112" y="3"/>
                </a:cxn>
                <a:cxn ang="0">
                  <a:pos x="89" y="10"/>
                </a:cxn>
                <a:cxn ang="0">
                  <a:pos x="73" y="16"/>
                </a:cxn>
                <a:cxn ang="0">
                  <a:pos x="59" y="23"/>
                </a:cxn>
                <a:cxn ang="0">
                  <a:pos x="26" y="37"/>
                </a:cxn>
                <a:cxn ang="0">
                  <a:pos x="8" y="40"/>
                </a:cxn>
                <a:cxn ang="0">
                  <a:pos x="0" y="66"/>
                </a:cxn>
                <a:cxn ang="0">
                  <a:pos x="12" y="72"/>
                </a:cxn>
              </a:cxnLst>
              <a:rect l="0" t="0" r="r" b="b"/>
              <a:pathLst>
                <a:path w="131" h="77">
                  <a:moveTo>
                    <a:pt x="12" y="72"/>
                  </a:moveTo>
                  <a:cubicBezTo>
                    <a:pt x="16" y="66"/>
                    <a:pt x="20" y="68"/>
                    <a:pt x="29" y="64"/>
                  </a:cubicBezTo>
                  <a:cubicBezTo>
                    <a:pt x="38" y="60"/>
                    <a:pt x="54" y="54"/>
                    <a:pt x="62" y="52"/>
                  </a:cubicBezTo>
                  <a:cubicBezTo>
                    <a:pt x="64" y="52"/>
                    <a:pt x="67" y="51"/>
                    <a:pt x="70" y="51"/>
                  </a:cubicBezTo>
                  <a:cubicBezTo>
                    <a:pt x="70" y="50"/>
                    <a:pt x="70" y="49"/>
                    <a:pt x="70" y="48"/>
                  </a:cubicBezTo>
                  <a:cubicBezTo>
                    <a:pt x="70" y="41"/>
                    <a:pt x="74" y="40"/>
                    <a:pt x="82" y="40"/>
                  </a:cubicBezTo>
                  <a:cubicBezTo>
                    <a:pt x="87" y="39"/>
                    <a:pt x="89" y="45"/>
                    <a:pt x="90" y="48"/>
                  </a:cubicBezTo>
                  <a:cubicBezTo>
                    <a:pt x="92" y="48"/>
                    <a:pt x="95" y="48"/>
                    <a:pt x="98" y="47"/>
                  </a:cubicBezTo>
                  <a:cubicBezTo>
                    <a:pt x="103" y="44"/>
                    <a:pt x="107" y="45"/>
                    <a:pt x="110" y="47"/>
                  </a:cubicBezTo>
                  <a:cubicBezTo>
                    <a:pt x="116" y="49"/>
                    <a:pt x="121" y="51"/>
                    <a:pt x="125" y="53"/>
                  </a:cubicBezTo>
                  <a:cubicBezTo>
                    <a:pt x="127" y="54"/>
                    <a:pt x="131" y="61"/>
                    <a:pt x="130" y="48"/>
                  </a:cubicBezTo>
                  <a:cubicBezTo>
                    <a:pt x="128" y="35"/>
                    <a:pt x="120" y="0"/>
                    <a:pt x="112" y="3"/>
                  </a:cubicBezTo>
                  <a:cubicBezTo>
                    <a:pt x="106" y="8"/>
                    <a:pt x="98" y="7"/>
                    <a:pt x="89" y="10"/>
                  </a:cubicBezTo>
                  <a:cubicBezTo>
                    <a:pt x="81" y="13"/>
                    <a:pt x="79" y="14"/>
                    <a:pt x="73" y="16"/>
                  </a:cubicBezTo>
                  <a:cubicBezTo>
                    <a:pt x="66" y="17"/>
                    <a:pt x="64" y="19"/>
                    <a:pt x="59" y="23"/>
                  </a:cubicBezTo>
                  <a:cubicBezTo>
                    <a:pt x="54" y="28"/>
                    <a:pt x="34" y="34"/>
                    <a:pt x="26" y="37"/>
                  </a:cubicBezTo>
                  <a:cubicBezTo>
                    <a:pt x="19" y="39"/>
                    <a:pt x="12" y="36"/>
                    <a:pt x="8" y="40"/>
                  </a:cubicBezTo>
                  <a:cubicBezTo>
                    <a:pt x="4" y="45"/>
                    <a:pt x="0" y="54"/>
                    <a:pt x="0" y="66"/>
                  </a:cubicBezTo>
                  <a:cubicBezTo>
                    <a:pt x="0" y="77"/>
                    <a:pt x="7" y="77"/>
                    <a:pt x="12" y="72"/>
                  </a:cubicBezTo>
                  <a:close/>
                </a:path>
              </a:pathLst>
            </a:custGeom>
            <a:noFill/>
            <a:ln w="6350" cap="rnd">
              <a:solidFill>
                <a:srgbClr val="333333"/>
              </a:solidFill>
              <a:prstDash val="solid"/>
              <a:round/>
              <a:headEnd/>
              <a:tailEnd/>
            </a:ln>
          </p:spPr>
          <p:txBody>
            <a:bodyPr/>
            <a:lstStyle/>
            <a:p>
              <a:endParaRPr lang="zh-CN" altLang="en-US"/>
            </a:p>
          </p:txBody>
        </p:sp>
        <p:sp>
          <p:nvSpPr>
            <p:cNvPr id="62" name="Freeform 477"/>
            <p:cNvSpPr>
              <a:spLocks/>
            </p:cNvSpPr>
            <p:nvPr/>
          </p:nvSpPr>
          <p:spPr bwMode="auto">
            <a:xfrm>
              <a:off x="4755" y="587"/>
              <a:ext cx="8" cy="36"/>
            </a:xfrm>
            <a:custGeom>
              <a:avLst/>
              <a:gdLst/>
              <a:ahLst/>
              <a:cxnLst>
                <a:cxn ang="0">
                  <a:pos x="2" y="0"/>
                </a:cxn>
                <a:cxn ang="0">
                  <a:pos x="0" y="18"/>
                </a:cxn>
              </a:cxnLst>
              <a:rect l="0" t="0" r="r" b="b"/>
              <a:pathLst>
                <a:path w="4" h="18">
                  <a:moveTo>
                    <a:pt x="2" y="0"/>
                  </a:moveTo>
                  <a:cubicBezTo>
                    <a:pt x="4" y="3"/>
                    <a:pt x="0" y="12"/>
                    <a:pt x="0" y="18"/>
                  </a:cubicBezTo>
                </a:path>
              </a:pathLst>
            </a:custGeom>
            <a:noFill/>
            <a:ln w="6350" cap="rnd">
              <a:solidFill>
                <a:srgbClr val="333333"/>
              </a:solidFill>
              <a:prstDash val="solid"/>
              <a:round/>
              <a:headEnd/>
              <a:tailEnd/>
            </a:ln>
          </p:spPr>
          <p:txBody>
            <a:bodyPr/>
            <a:lstStyle/>
            <a:p>
              <a:endParaRPr lang="zh-CN" altLang="en-US"/>
            </a:p>
          </p:txBody>
        </p:sp>
        <p:sp>
          <p:nvSpPr>
            <p:cNvPr id="63" name="Freeform 478"/>
            <p:cNvSpPr>
              <a:spLocks/>
            </p:cNvSpPr>
            <p:nvPr/>
          </p:nvSpPr>
          <p:spPr bwMode="auto">
            <a:xfrm>
              <a:off x="4803" y="567"/>
              <a:ext cx="45" cy="40"/>
            </a:xfrm>
            <a:custGeom>
              <a:avLst/>
              <a:gdLst/>
              <a:ahLst/>
              <a:cxnLst>
                <a:cxn ang="0">
                  <a:pos x="0" y="0"/>
                </a:cxn>
                <a:cxn ang="0">
                  <a:pos x="14" y="15"/>
                </a:cxn>
                <a:cxn ang="0">
                  <a:pos x="12" y="8"/>
                </a:cxn>
              </a:cxnLst>
              <a:rect l="0" t="0" r="r" b="b"/>
              <a:pathLst>
                <a:path w="22" h="20">
                  <a:moveTo>
                    <a:pt x="0" y="0"/>
                  </a:moveTo>
                  <a:cubicBezTo>
                    <a:pt x="3" y="8"/>
                    <a:pt x="7" y="20"/>
                    <a:pt x="14" y="15"/>
                  </a:cubicBezTo>
                  <a:cubicBezTo>
                    <a:pt x="22" y="10"/>
                    <a:pt x="14" y="8"/>
                    <a:pt x="12" y="8"/>
                  </a:cubicBezTo>
                </a:path>
              </a:pathLst>
            </a:custGeom>
            <a:noFill/>
            <a:ln w="6350" cap="rnd">
              <a:solidFill>
                <a:srgbClr val="333333"/>
              </a:solidFill>
              <a:prstDash val="solid"/>
              <a:round/>
              <a:headEnd/>
              <a:tailEnd/>
            </a:ln>
          </p:spPr>
          <p:txBody>
            <a:bodyPr/>
            <a:lstStyle/>
            <a:p>
              <a:endParaRPr lang="zh-CN" altLang="en-US"/>
            </a:p>
          </p:txBody>
        </p:sp>
        <p:sp>
          <p:nvSpPr>
            <p:cNvPr id="64" name="Freeform 479"/>
            <p:cNvSpPr>
              <a:spLocks/>
            </p:cNvSpPr>
            <p:nvPr/>
          </p:nvSpPr>
          <p:spPr bwMode="auto">
            <a:xfrm>
              <a:off x="4828" y="589"/>
              <a:ext cx="34" cy="32"/>
            </a:xfrm>
            <a:custGeom>
              <a:avLst/>
              <a:gdLst/>
              <a:ahLst/>
              <a:cxnLst>
                <a:cxn ang="0">
                  <a:pos x="13" y="0"/>
                </a:cxn>
                <a:cxn ang="0">
                  <a:pos x="0" y="16"/>
                </a:cxn>
              </a:cxnLst>
              <a:rect l="0" t="0" r="r" b="b"/>
              <a:pathLst>
                <a:path w="17" h="16">
                  <a:moveTo>
                    <a:pt x="13" y="0"/>
                  </a:moveTo>
                  <a:cubicBezTo>
                    <a:pt x="17" y="6"/>
                    <a:pt x="9" y="15"/>
                    <a:pt x="0" y="16"/>
                  </a:cubicBezTo>
                </a:path>
              </a:pathLst>
            </a:custGeom>
            <a:noFill/>
            <a:ln w="6350" cap="rnd">
              <a:solidFill>
                <a:srgbClr val="333333"/>
              </a:solidFill>
              <a:prstDash val="solid"/>
              <a:round/>
              <a:headEnd/>
              <a:tailEnd/>
            </a:ln>
          </p:spPr>
          <p:txBody>
            <a:bodyPr/>
            <a:lstStyle/>
            <a:p>
              <a:endParaRPr lang="zh-CN" altLang="en-US"/>
            </a:p>
          </p:txBody>
        </p:sp>
        <p:sp>
          <p:nvSpPr>
            <p:cNvPr id="65" name="Freeform 480"/>
            <p:cNvSpPr>
              <a:spLocks/>
            </p:cNvSpPr>
            <p:nvPr/>
          </p:nvSpPr>
          <p:spPr bwMode="auto">
            <a:xfrm>
              <a:off x="4620" y="611"/>
              <a:ext cx="264" cy="125"/>
            </a:xfrm>
            <a:custGeom>
              <a:avLst/>
              <a:gdLst/>
              <a:ahLst/>
              <a:cxnLst>
                <a:cxn ang="0">
                  <a:pos x="125" y="24"/>
                </a:cxn>
                <a:cxn ang="0">
                  <a:pos x="115" y="16"/>
                </a:cxn>
                <a:cxn ang="0">
                  <a:pos x="102" y="8"/>
                </a:cxn>
                <a:cxn ang="0">
                  <a:pos x="90" y="11"/>
                </a:cxn>
                <a:cxn ang="0">
                  <a:pos x="86" y="0"/>
                </a:cxn>
                <a:cxn ang="0">
                  <a:pos x="78" y="3"/>
                </a:cxn>
                <a:cxn ang="0">
                  <a:pos x="69" y="6"/>
                </a:cxn>
                <a:cxn ang="0">
                  <a:pos x="59" y="16"/>
                </a:cxn>
                <a:cxn ang="0">
                  <a:pos x="39" y="28"/>
                </a:cxn>
                <a:cxn ang="0">
                  <a:pos x="14" y="38"/>
                </a:cxn>
                <a:cxn ang="0">
                  <a:pos x="6" y="48"/>
                </a:cxn>
                <a:cxn ang="0">
                  <a:pos x="6" y="60"/>
                </a:cxn>
                <a:cxn ang="0">
                  <a:pos x="22" y="54"/>
                </a:cxn>
                <a:cxn ang="0">
                  <a:pos x="45" y="43"/>
                </a:cxn>
                <a:cxn ang="0">
                  <a:pos x="61" y="37"/>
                </a:cxn>
                <a:cxn ang="0">
                  <a:pos x="72" y="31"/>
                </a:cxn>
                <a:cxn ang="0">
                  <a:pos x="88" y="26"/>
                </a:cxn>
                <a:cxn ang="0">
                  <a:pos x="92" y="36"/>
                </a:cxn>
                <a:cxn ang="0">
                  <a:pos x="115" y="53"/>
                </a:cxn>
                <a:cxn ang="0">
                  <a:pos x="129" y="57"/>
                </a:cxn>
                <a:cxn ang="0">
                  <a:pos x="130" y="35"/>
                </a:cxn>
                <a:cxn ang="0">
                  <a:pos x="125" y="24"/>
                </a:cxn>
              </a:cxnLst>
              <a:rect l="0" t="0" r="r" b="b"/>
              <a:pathLst>
                <a:path w="131" h="62">
                  <a:moveTo>
                    <a:pt x="125" y="24"/>
                  </a:moveTo>
                  <a:cubicBezTo>
                    <a:pt x="121" y="21"/>
                    <a:pt x="115" y="18"/>
                    <a:pt x="115" y="16"/>
                  </a:cubicBezTo>
                  <a:cubicBezTo>
                    <a:pt x="115" y="13"/>
                    <a:pt x="111" y="5"/>
                    <a:pt x="102" y="8"/>
                  </a:cubicBezTo>
                  <a:cubicBezTo>
                    <a:pt x="93" y="11"/>
                    <a:pt x="93" y="15"/>
                    <a:pt x="90" y="11"/>
                  </a:cubicBezTo>
                  <a:cubicBezTo>
                    <a:pt x="89" y="9"/>
                    <a:pt x="87" y="4"/>
                    <a:pt x="86" y="0"/>
                  </a:cubicBezTo>
                  <a:cubicBezTo>
                    <a:pt x="84" y="0"/>
                    <a:pt x="81" y="1"/>
                    <a:pt x="78" y="3"/>
                  </a:cubicBezTo>
                  <a:cubicBezTo>
                    <a:pt x="72" y="5"/>
                    <a:pt x="71" y="7"/>
                    <a:pt x="69" y="6"/>
                  </a:cubicBezTo>
                  <a:cubicBezTo>
                    <a:pt x="66" y="11"/>
                    <a:pt x="63" y="13"/>
                    <a:pt x="59" y="16"/>
                  </a:cubicBezTo>
                  <a:cubicBezTo>
                    <a:pt x="54" y="21"/>
                    <a:pt x="47" y="24"/>
                    <a:pt x="39" y="28"/>
                  </a:cubicBezTo>
                  <a:cubicBezTo>
                    <a:pt x="31" y="32"/>
                    <a:pt x="20" y="36"/>
                    <a:pt x="14" y="38"/>
                  </a:cubicBezTo>
                  <a:cubicBezTo>
                    <a:pt x="7" y="40"/>
                    <a:pt x="7" y="41"/>
                    <a:pt x="6" y="48"/>
                  </a:cubicBezTo>
                  <a:cubicBezTo>
                    <a:pt x="5" y="55"/>
                    <a:pt x="0" y="60"/>
                    <a:pt x="6" y="60"/>
                  </a:cubicBezTo>
                  <a:cubicBezTo>
                    <a:pt x="12" y="61"/>
                    <a:pt x="18" y="58"/>
                    <a:pt x="22" y="54"/>
                  </a:cubicBezTo>
                  <a:cubicBezTo>
                    <a:pt x="25" y="49"/>
                    <a:pt x="36" y="47"/>
                    <a:pt x="45" y="43"/>
                  </a:cubicBezTo>
                  <a:cubicBezTo>
                    <a:pt x="54" y="39"/>
                    <a:pt x="56" y="41"/>
                    <a:pt x="61" y="37"/>
                  </a:cubicBezTo>
                  <a:cubicBezTo>
                    <a:pt x="66" y="33"/>
                    <a:pt x="64" y="32"/>
                    <a:pt x="72" y="31"/>
                  </a:cubicBezTo>
                  <a:cubicBezTo>
                    <a:pt x="79" y="30"/>
                    <a:pt x="85" y="24"/>
                    <a:pt x="88" y="26"/>
                  </a:cubicBezTo>
                  <a:cubicBezTo>
                    <a:pt x="90" y="27"/>
                    <a:pt x="85" y="33"/>
                    <a:pt x="92" y="36"/>
                  </a:cubicBezTo>
                  <a:cubicBezTo>
                    <a:pt x="99" y="39"/>
                    <a:pt x="106" y="44"/>
                    <a:pt x="115" y="53"/>
                  </a:cubicBezTo>
                  <a:cubicBezTo>
                    <a:pt x="124" y="61"/>
                    <a:pt x="128" y="62"/>
                    <a:pt x="129" y="57"/>
                  </a:cubicBezTo>
                  <a:cubicBezTo>
                    <a:pt x="130" y="53"/>
                    <a:pt x="130" y="42"/>
                    <a:pt x="130" y="35"/>
                  </a:cubicBezTo>
                  <a:cubicBezTo>
                    <a:pt x="131" y="28"/>
                    <a:pt x="128" y="26"/>
                    <a:pt x="125" y="24"/>
                  </a:cubicBezTo>
                  <a:close/>
                </a:path>
              </a:pathLst>
            </a:custGeom>
            <a:noFill/>
            <a:ln w="6350" cap="rnd">
              <a:solidFill>
                <a:srgbClr val="333333"/>
              </a:solidFill>
              <a:prstDash val="solid"/>
              <a:round/>
              <a:headEnd/>
              <a:tailEnd/>
            </a:ln>
          </p:spPr>
          <p:txBody>
            <a:bodyPr/>
            <a:lstStyle/>
            <a:p>
              <a:endParaRPr lang="zh-CN" altLang="en-US"/>
            </a:p>
          </p:txBody>
        </p:sp>
        <p:sp>
          <p:nvSpPr>
            <p:cNvPr id="66" name="Freeform 481"/>
            <p:cNvSpPr>
              <a:spLocks/>
            </p:cNvSpPr>
            <p:nvPr/>
          </p:nvSpPr>
          <p:spPr bwMode="auto">
            <a:xfrm>
              <a:off x="4797" y="646"/>
              <a:ext cx="59" cy="38"/>
            </a:xfrm>
            <a:custGeom>
              <a:avLst/>
              <a:gdLst/>
              <a:ahLst/>
              <a:cxnLst>
                <a:cxn ang="0">
                  <a:pos x="0" y="9"/>
                </a:cxn>
                <a:cxn ang="0">
                  <a:pos x="11" y="13"/>
                </a:cxn>
                <a:cxn ang="0">
                  <a:pos x="27" y="0"/>
                </a:cxn>
              </a:cxnLst>
              <a:rect l="0" t="0" r="r" b="b"/>
              <a:pathLst>
                <a:path w="29" h="19">
                  <a:moveTo>
                    <a:pt x="0" y="9"/>
                  </a:moveTo>
                  <a:cubicBezTo>
                    <a:pt x="6" y="7"/>
                    <a:pt x="6" y="6"/>
                    <a:pt x="11" y="13"/>
                  </a:cubicBezTo>
                  <a:cubicBezTo>
                    <a:pt x="17" y="19"/>
                    <a:pt x="29" y="9"/>
                    <a:pt x="27" y="0"/>
                  </a:cubicBezTo>
                </a:path>
              </a:pathLst>
            </a:custGeom>
            <a:noFill/>
            <a:ln w="6350" cap="rnd">
              <a:solidFill>
                <a:srgbClr val="333333"/>
              </a:solidFill>
              <a:prstDash val="solid"/>
              <a:round/>
              <a:headEnd/>
              <a:tailEnd/>
            </a:ln>
          </p:spPr>
          <p:txBody>
            <a:bodyPr/>
            <a:lstStyle/>
            <a:p>
              <a:endParaRPr lang="zh-CN" altLang="en-US"/>
            </a:p>
          </p:txBody>
        </p:sp>
        <p:sp>
          <p:nvSpPr>
            <p:cNvPr id="67" name="Freeform 482"/>
            <p:cNvSpPr>
              <a:spLocks/>
            </p:cNvSpPr>
            <p:nvPr/>
          </p:nvSpPr>
          <p:spPr bwMode="auto">
            <a:xfrm>
              <a:off x="4813" y="637"/>
              <a:ext cx="33" cy="23"/>
            </a:xfrm>
            <a:custGeom>
              <a:avLst/>
              <a:gdLst/>
              <a:ahLst/>
              <a:cxnLst>
                <a:cxn ang="0">
                  <a:pos x="0" y="2"/>
                </a:cxn>
                <a:cxn ang="0">
                  <a:pos x="10" y="10"/>
                </a:cxn>
                <a:cxn ang="0">
                  <a:pos x="11" y="0"/>
                </a:cxn>
              </a:cxnLst>
              <a:rect l="0" t="0" r="r" b="b"/>
              <a:pathLst>
                <a:path w="16" h="11">
                  <a:moveTo>
                    <a:pt x="0" y="2"/>
                  </a:moveTo>
                  <a:cubicBezTo>
                    <a:pt x="7" y="3"/>
                    <a:pt x="5" y="11"/>
                    <a:pt x="10" y="10"/>
                  </a:cubicBezTo>
                  <a:cubicBezTo>
                    <a:pt x="16" y="8"/>
                    <a:pt x="15" y="0"/>
                    <a:pt x="11" y="0"/>
                  </a:cubicBezTo>
                </a:path>
              </a:pathLst>
            </a:custGeom>
            <a:noFill/>
            <a:ln w="6350" cap="rnd">
              <a:solidFill>
                <a:srgbClr val="333333"/>
              </a:solidFill>
              <a:prstDash val="solid"/>
              <a:round/>
              <a:headEnd/>
              <a:tailEnd/>
            </a:ln>
          </p:spPr>
          <p:txBody>
            <a:bodyPr/>
            <a:lstStyle/>
            <a:p>
              <a:endParaRPr lang="zh-CN" altLang="en-US"/>
            </a:p>
          </p:txBody>
        </p:sp>
        <p:sp>
          <p:nvSpPr>
            <p:cNvPr id="68" name="Freeform 483"/>
            <p:cNvSpPr>
              <a:spLocks/>
            </p:cNvSpPr>
            <p:nvPr/>
          </p:nvSpPr>
          <p:spPr bwMode="auto">
            <a:xfrm>
              <a:off x="4743" y="648"/>
              <a:ext cx="12" cy="28"/>
            </a:xfrm>
            <a:custGeom>
              <a:avLst/>
              <a:gdLst/>
              <a:ahLst/>
              <a:cxnLst>
                <a:cxn ang="0">
                  <a:pos x="5" y="0"/>
                </a:cxn>
                <a:cxn ang="0">
                  <a:pos x="6" y="14"/>
                </a:cxn>
              </a:cxnLst>
              <a:rect l="0" t="0" r="r" b="b"/>
              <a:pathLst>
                <a:path w="6" h="14">
                  <a:moveTo>
                    <a:pt x="5" y="0"/>
                  </a:moveTo>
                  <a:cubicBezTo>
                    <a:pt x="5" y="7"/>
                    <a:pt x="0" y="14"/>
                    <a:pt x="6" y="14"/>
                  </a:cubicBezTo>
                </a:path>
              </a:pathLst>
            </a:custGeom>
            <a:noFill/>
            <a:ln w="6350" cap="rnd">
              <a:solidFill>
                <a:srgbClr val="333333"/>
              </a:solidFill>
              <a:prstDash val="solid"/>
              <a:round/>
              <a:headEnd/>
              <a:tailEnd/>
            </a:ln>
          </p:spPr>
          <p:txBody>
            <a:bodyPr/>
            <a:lstStyle/>
            <a:p>
              <a:endParaRPr lang="zh-CN" altLang="en-US"/>
            </a:p>
          </p:txBody>
        </p:sp>
        <p:sp>
          <p:nvSpPr>
            <p:cNvPr id="69" name="Freeform 484"/>
            <p:cNvSpPr>
              <a:spLocks/>
            </p:cNvSpPr>
            <p:nvPr/>
          </p:nvSpPr>
          <p:spPr bwMode="auto">
            <a:xfrm>
              <a:off x="4593" y="664"/>
              <a:ext cx="281" cy="146"/>
            </a:xfrm>
            <a:custGeom>
              <a:avLst/>
              <a:gdLst/>
              <a:ahLst/>
              <a:cxnLst>
                <a:cxn ang="0">
                  <a:pos x="136" y="40"/>
                </a:cxn>
                <a:cxn ang="0">
                  <a:pos x="124" y="30"/>
                </a:cxn>
                <a:cxn ang="0">
                  <a:pos x="110" y="15"/>
                </a:cxn>
                <a:cxn ang="0">
                  <a:pos x="98" y="3"/>
                </a:cxn>
                <a:cxn ang="0">
                  <a:pos x="97" y="0"/>
                </a:cxn>
                <a:cxn ang="0">
                  <a:pos x="85" y="5"/>
                </a:cxn>
                <a:cxn ang="0">
                  <a:pos x="74" y="11"/>
                </a:cxn>
                <a:cxn ang="0">
                  <a:pos x="74" y="18"/>
                </a:cxn>
                <a:cxn ang="0">
                  <a:pos x="53" y="24"/>
                </a:cxn>
                <a:cxn ang="0">
                  <a:pos x="23" y="37"/>
                </a:cxn>
                <a:cxn ang="0">
                  <a:pos x="9" y="47"/>
                </a:cxn>
                <a:cxn ang="0">
                  <a:pos x="6" y="63"/>
                </a:cxn>
                <a:cxn ang="0">
                  <a:pos x="25" y="52"/>
                </a:cxn>
                <a:cxn ang="0">
                  <a:pos x="57" y="41"/>
                </a:cxn>
                <a:cxn ang="0">
                  <a:pos x="70" y="39"/>
                </a:cxn>
                <a:cxn ang="0">
                  <a:pos x="86" y="34"/>
                </a:cxn>
                <a:cxn ang="0">
                  <a:pos x="98" y="44"/>
                </a:cxn>
                <a:cxn ang="0">
                  <a:pos x="114" y="51"/>
                </a:cxn>
                <a:cxn ang="0">
                  <a:pos x="134" y="71"/>
                </a:cxn>
                <a:cxn ang="0">
                  <a:pos x="138" y="54"/>
                </a:cxn>
                <a:cxn ang="0">
                  <a:pos x="136" y="40"/>
                </a:cxn>
              </a:cxnLst>
              <a:rect l="0" t="0" r="r" b="b"/>
              <a:pathLst>
                <a:path w="139" h="73">
                  <a:moveTo>
                    <a:pt x="136" y="40"/>
                  </a:moveTo>
                  <a:cubicBezTo>
                    <a:pt x="134" y="38"/>
                    <a:pt x="126" y="31"/>
                    <a:pt x="124" y="30"/>
                  </a:cubicBezTo>
                  <a:cubicBezTo>
                    <a:pt x="122" y="28"/>
                    <a:pt x="119" y="19"/>
                    <a:pt x="110" y="15"/>
                  </a:cubicBezTo>
                  <a:cubicBezTo>
                    <a:pt x="101" y="12"/>
                    <a:pt x="100" y="14"/>
                    <a:pt x="98" y="3"/>
                  </a:cubicBezTo>
                  <a:cubicBezTo>
                    <a:pt x="98" y="2"/>
                    <a:pt x="97" y="1"/>
                    <a:pt x="97" y="0"/>
                  </a:cubicBezTo>
                  <a:cubicBezTo>
                    <a:pt x="94" y="1"/>
                    <a:pt x="90" y="4"/>
                    <a:pt x="85" y="5"/>
                  </a:cubicBezTo>
                  <a:cubicBezTo>
                    <a:pt x="78" y="6"/>
                    <a:pt x="78" y="7"/>
                    <a:pt x="74" y="11"/>
                  </a:cubicBezTo>
                  <a:cubicBezTo>
                    <a:pt x="74" y="13"/>
                    <a:pt x="74" y="16"/>
                    <a:pt x="74" y="18"/>
                  </a:cubicBezTo>
                  <a:cubicBezTo>
                    <a:pt x="72" y="21"/>
                    <a:pt x="61" y="20"/>
                    <a:pt x="53" y="24"/>
                  </a:cubicBezTo>
                  <a:cubicBezTo>
                    <a:pt x="45" y="28"/>
                    <a:pt x="26" y="35"/>
                    <a:pt x="23" y="37"/>
                  </a:cubicBezTo>
                  <a:cubicBezTo>
                    <a:pt x="13" y="40"/>
                    <a:pt x="13" y="38"/>
                    <a:pt x="9" y="47"/>
                  </a:cubicBezTo>
                  <a:cubicBezTo>
                    <a:pt x="6" y="56"/>
                    <a:pt x="0" y="61"/>
                    <a:pt x="6" y="63"/>
                  </a:cubicBezTo>
                  <a:cubicBezTo>
                    <a:pt x="13" y="64"/>
                    <a:pt x="19" y="55"/>
                    <a:pt x="25" y="52"/>
                  </a:cubicBezTo>
                  <a:cubicBezTo>
                    <a:pt x="31" y="49"/>
                    <a:pt x="51" y="42"/>
                    <a:pt x="57" y="41"/>
                  </a:cubicBezTo>
                  <a:cubicBezTo>
                    <a:pt x="62" y="40"/>
                    <a:pt x="67" y="38"/>
                    <a:pt x="70" y="39"/>
                  </a:cubicBezTo>
                  <a:cubicBezTo>
                    <a:pt x="74" y="41"/>
                    <a:pt x="78" y="36"/>
                    <a:pt x="86" y="34"/>
                  </a:cubicBezTo>
                  <a:cubicBezTo>
                    <a:pt x="94" y="33"/>
                    <a:pt x="98" y="38"/>
                    <a:pt x="98" y="44"/>
                  </a:cubicBezTo>
                  <a:cubicBezTo>
                    <a:pt x="98" y="49"/>
                    <a:pt x="104" y="44"/>
                    <a:pt x="114" y="51"/>
                  </a:cubicBezTo>
                  <a:cubicBezTo>
                    <a:pt x="123" y="59"/>
                    <a:pt x="129" y="73"/>
                    <a:pt x="134" y="71"/>
                  </a:cubicBezTo>
                  <a:cubicBezTo>
                    <a:pt x="138" y="69"/>
                    <a:pt x="136" y="61"/>
                    <a:pt x="138" y="54"/>
                  </a:cubicBezTo>
                  <a:cubicBezTo>
                    <a:pt x="139" y="47"/>
                    <a:pt x="139" y="42"/>
                    <a:pt x="136" y="40"/>
                  </a:cubicBezTo>
                  <a:close/>
                </a:path>
              </a:pathLst>
            </a:custGeom>
            <a:noFill/>
            <a:ln w="6350" cap="rnd">
              <a:solidFill>
                <a:srgbClr val="333333"/>
              </a:solidFill>
              <a:prstDash val="solid"/>
              <a:round/>
              <a:headEnd/>
              <a:tailEnd/>
            </a:ln>
          </p:spPr>
          <p:txBody>
            <a:bodyPr/>
            <a:lstStyle/>
            <a:p>
              <a:endParaRPr lang="zh-CN" altLang="en-US"/>
            </a:p>
          </p:txBody>
        </p:sp>
        <p:sp>
          <p:nvSpPr>
            <p:cNvPr id="70" name="Freeform 485"/>
            <p:cNvSpPr>
              <a:spLocks/>
            </p:cNvSpPr>
            <p:nvPr/>
          </p:nvSpPr>
          <p:spPr bwMode="auto">
            <a:xfrm>
              <a:off x="4725" y="700"/>
              <a:ext cx="22" cy="42"/>
            </a:xfrm>
            <a:custGeom>
              <a:avLst/>
              <a:gdLst/>
              <a:ahLst/>
              <a:cxnLst>
                <a:cxn ang="0">
                  <a:pos x="9" y="0"/>
                </a:cxn>
                <a:cxn ang="0">
                  <a:pos x="4" y="14"/>
                </a:cxn>
                <a:cxn ang="0">
                  <a:pos x="2" y="21"/>
                </a:cxn>
              </a:cxnLst>
              <a:rect l="0" t="0" r="r" b="b"/>
              <a:pathLst>
                <a:path w="11" h="21">
                  <a:moveTo>
                    <a:pt x="9" y="0"/>
                  </a:moveTo>
                  <a:cubicBezTo>
                    <a:pt x="11" y="4"/>
                    <a:pt x="9" y="9"/>
                    <a:pt x="4" y="14"/>
                  </a:cubicBezTo>
                  <a:cubicBezTo>
                    <a:pt x="0" y="19"/>
                    <a:pt x="0" y="20"/>
                    <a:pt x="2" y="21"/>
                  </a:cubicBezTo>
                </a:path>
              </a:pathLst>
            </a:custGeom>
            <a:noFill/>
            <a:ln w="6350" cap="rnd">
              <a:solidFill>
                <a:srgbClr val="333333"/>
              </a:solidFill>
              <a:prstDash val="solid"/>
              <a:round/>
              <a:headEnd/>
              <a:tailEnd/>
            </a:ln>
          </p:spPr>
          <p:txBody>
            <a:bodyPr/>
            <a:lstStyle/>
            <a:p>
              <a:endParaRPr lang="zh-CN" altLang="en-US"/>
            </a:p>
          </p:txBody>
        </p:sp>
        <p:sp>
          <p:nvSpPr>
            <p:cNvPr id="71" name="Freeform 486"/>
            <p:cNvSpPr>
              <a:spLocks/>
            </p:cNvSpPr>
            <p:nvPr/>
          </p:nvSpPr>
          <p:spPr bwMode="auto">
            <a:xfrm>
              <a:off x="4791" y="724"/>
              <a:ext cx="57" cy="28"/>
            </a:xfrm>
            <a:custGeom>
              <a:avLst/>
              <a:gdLst/>
              <a:ahLst/>
              <a:cxnLst>
                <a:cxn ang="0">
                  <a:pos x="0" y="14"/>
                </a:cxn>
                <a:cxn ang="0">
                  <a:pos x="11" y="9"/>
                </a:cxn>
                <a:cxn ang="0">
                  <a:pos x="26" y="0"/>
                </a:cxn>
              </a:cxnLst>
              <a:rect l="0" t="0" r="r" b="b"/>
              <a:pathLst>
                <a:path w="28" h="14">
                  <a:moveTo>
                    <a:pt x="0" y="14"/>
                  </a:moveTo>
                  <a:cubicBezTo>
                    <a:pt x="2" y="9"/>
                    <a:pt x="2" y="9"/>
                    <a:pt x="11" y="9"/>
                  </a:cubicBezTo>
                  <a:cubicBezTo>
                    <a:pt x="21" y="10"/>
                    <a:pt x="28" y="6"/>
                    <a:pt x="26" y="0"/>
                  </a:cubicBezTo>
                </a:path>
              </a:pathLst>
            </a:custGeom>
            <a:noFill/>
            <a:ln w="6350" cap="rnd">
              <a:solidFill>
                <a:srgbClr val="333333"/>
              </a:solidFill>
              <a:prstDash val="solid"/>
              <a:round/>
              <a:headEnd/>
              <a:tailEnd/>
            </a:ln>
          </p:spPr>
          <p:txBody>
            <a:bodyPr/>
            <a:lstStyle/>
            <a:p>
              <a:endParaRPr lang="zh-CN" altLang="en-US"/>
            </a:p>
          </p:txBody>
        </p:sp>
        <p:sp>
          <p:nvSpPr>
            <p:cNvPr id="72" name="Freeform 487"/>
            <p:cNvSpPr>
              <a:spLocks/>
            </p:cNvSpPr>
            <p:nvPr/>
          </p:nvSpPr>
          <p:spPr bwMode="auto">
            <a:xfrm>
              <a:off x="4793" y="696"/>
              <a:ext cx="41" cy="28"/>
            </a:xfrm>
            <a:custGeom>
              <a:avLst/>
              <a:gdLst/>
              <a:ahLst/>
              <a:cxnLst>
                <a:cxn ang="0">
                  <a:pos x="0" y="0"/>
                </a:cxn>
                <a:cxn ang="0">
                  <a:pos x="12" y="13"/>
                </a:cxn>
                <a:cxn ang="0">
                  <a:pos x="14" y="7"/>
                </a:cxn>
              </a:cxnLst>
              <a:rect l="0" t="0" r="r" b="b"/>
              <a:pathLst>
                <a:path w="20" h="14">
                  <a:moveTo>
                    <a:pt x="0" y="0"/>
                  </a:moveTo>
                  <a:cubicBezTo>
                    <a:pt x="9" y="6"/>
                    <a:pt x="4" y="12"/>
                    <a:pt x="12" y="13"/>
                  </a:cubicBezTo>
                  <a:cubicBezTo>
                    <a:pt x="20" y="14"/>
                    <a:pt x="18" y="7"/>
                    <a:pt x="14" y="7"/>
                  </a:cubicBezTo>
                </a:path>
              </a:pathLst>
            </a:custGeom>
            <a:noFill/>
            <a:ln w="6350" cap="rnd">
              <a:solidFill>
                <a:srgbClr val="333333"/>
              </a:solidFill>
              <a:prstDash val="solid"/>
              <a:round/>
              <a:headEnd/>
              <a:tailEnd/>
            </a:ln>
          </p:spPr>
          <p:txBody>
            <a:bodyPr/>
            <a:lstStyle/>
            <a:p>
              <a:endParaRPr lang="zh-CN" altLang="en-US"/>
            </a:p>
          </p:txBody>
        </p:sp>
        <p:sp>
          <p:nvSpPr>
            <p:cNvPr id="73" name="Freeform 488"/>
            <p:cNvSpPr>
              <a:spLocks/>
            </p:cNvSpPr>
            <p:nvPr/>
          </p:nvSpPr>
          <p:spPr bwMode="auto">
            <a:xfrm>
              <a:off x="4555" y="732"/>
              <a:ext cx="303" cy="136"/>
            </a:xfrm>
            <a:custGeom>
              <a:avLst/>
              <a:gdLst/>
              <a:ahLst/>
              <a:cxnLst>
                <a:cxn ang="0">
                  <a:pos x="139" y="34"/>
                </a:cxn>
                <a:cxn ang="0">
                  <a:pos x="133" y="26"/>
                </a:cxn>
                <a:cxn ang="0">
                  <a:pos x="121" y="16"/>
                </a:cxn>
                <a:cxn ang="0">
                  <a:pos x="115" y="13"/>
                </a:cxn>
                <a:cxn ang="0">
                  <a:pos x="108" y="0"/>
                </a:cxn>
                <a:cxn ang="0">
                  <a:pos x="105" y="0"/>
                </a:cxn>
                <a:cxn ang="0">
                  <a:pos x="89" y="5"/>
                </a:cxn>
                <a:cxn ang="0">
                  <a:pos x="89" y="5"/>
                </a:cxn>
                <a:cxn ang="0">
                  <a:pos x="84" y="8"/>
                </a:cxn>
                <a:cxn ang="0">
                  <a:pos x="63" y="16"/>
                </a:cxn>
                <a:cxn ang="0">
                  <a:pos x="41" y="30"/>
                </a:cxn>
                <a:cxn ang="0">
                  <a:pos x="10" y="42"/>
                </a:cxn>
                <a:cxn ang="0">
                  <a:pos x="5" y="57"/>
                </a:cxn>
                <a:cxn ang="0">
                  <a:pos x="22" y="52"/>
                </a:cxn>
                <a:cxn ang="0">
                  <a:pos x="54" y="40"/>
                </a:cxn>
                <a:cxn ang="0">
                  <a:pos x="74" y="32"/>
                </a:cxn>
                <a:cxn ang="0">
                  <a:pos x="79" y="36"/>
                </a:cxn>
                <a:cxn ang="0">
                  <a:pos x="101" y="32"/>
                </a:cxn>
                <a:cxn ang="0">
                  <a:pos x="105" y="40"/>
                </a:cxn>
                <a:cxn ang="0">
                  <a:pos x="121" y="51"/>
                </a:cxn>
                <a:cxn ang="0">
                  <a:pos x="140" y="67"/>
                </a:cxn>
                <a:cxn ang="0">
                  <a:pos x="148" y="52"/>
                </a:cxn>
                <a:cxn ang="0">
                  <a:pos x="145" y="41"/>
                </a:cxn>
                <a:cxn ang="0">
                  <a:pos x="139" y="34"/>
                </a:cxn>
              </a:cxnLst>
              <a:rect l="0" t="0" r="r" b="b"/>
              <a:pathLst>
                <a:path w="150" h="68">
                  <a:moveTo>
                    <a:pt x="139" y="34"/>
                  </a:moveTo>
                  <a:cubicBezTo>
                    <a:pt x="139" y="34"/>
                    <a:pt x="139" y="29"/>
                    <a:pt x="133" y="26"/>
                  </a:cubicBezTo>
                  <a:cubicBezTo>
                    <a:pt x="126" y="23"/>
                    <a:pt x="123" y="19"/>
                    <a:pt x="121" y="16"/>
                  </a:cubicBezTo>
                  <a:cubicBezTo>
                    <a:pt x="119" y="12"/>
                    <a:pt x="118" y="16"/>
                    <a:pt x="115" y="13"/>
                  </a:cubicBezTo>
                  <a:cubicBezTo>
                    <a:pt x="113" y="11"/>
                    <a:pt x="111" y="4"/>
                    <a:pt x="108" y="0"/>
                  </a:cubicBezTo>
                  <a:cubicBezTo>
                    <a:pt x="107" y="0"/>
                    <a:pt x="106" y="0"/>
                    <a:pt x="105" y="0"/>
                  </a:cubicBezTo>
                  <a:cubicBezTo>
                    <a:pt x="97" y="2"/>
                    <a:pt x="93" y="7"/>
                    <a:pt x="89" y="5"/>
                  </a:cubicBezTo>
                  <a:cubicBezTo>
                    <a:pt x="89" y="5"/>
                    <a:pt x="89" y="5"/>
                    <a:pt x="89" y="5"/>
                  </a:cubicBezTo>
                  <a:cubicBezTo>
                    <a:pt x="87" y="6"/>
                    <a:pt x="86" y="7"/>
                    <a:pt x="84" y="8"/>
                  </a:cubicBezTo>
                  <a:cubicBezTo>
                    <a:pt x="79" y="12"/>
                    <a:pt x="71" y="10"/>
                    <a:pt x="63" y="16"/>
                  </a:cubicBezTo>
                  <a:cubicBezTo>
                    <a:pt x="55" y="22"/>
                    <a:pt x="48" y="28"/>
                    <a:pt x="41" y="30"/>
                  </a:cubicBezTo>
                  <a:cubicBezTo>
                    <a:pt x="33" y="32"/>
                    <a:pt x="14" y="36"/>
                    <a:pt x="10" y="42"/>
                  </a:cubicBezTo>
                  <a:cubicBezTo>
                    <a:pt x="5" y="47"/>
                    <a:pt x="0" y="56"/>
                    <a:pt x="5" y="57"/>
                  </a:cubicBezTo>
                  <a:cubicBezTo>
                    <a:pt x="9" y="57"/>
                    <a:pt x="17" y="55"/>
                    <a:pt x="22" y="52"/>
                  </a:cubicBezTo>
                  <a:cubicBezTo>
                    <a:pt x="27" y="48"/>
                    <a:pt x="46" y="43"/>
                    <a:pt x="54" y="40"/>
                  </a:cubicBezTo>
                  <a:cubicBezTo>
                    <a:pt x="63" y="37"/>
                    <a:pt x="71" y="31"/>
                    <a:pt x="74" y="32"/>
                  </a:cubicBezTo>
                  <a:cubicBezTo>
                    <a:pt x="77" y="34"/>
                    <a:pt x="70" y="37"/>
                    <a:pt x="79" y="36"/>
                  </a:cubicBezTo>
                  <a:cubicBezTo>
                    <a:pt x="89" y="35"/>
                    <a:pt x="95" y="34"/>
                    <a:pt x="101" y="32"/>
                  </a:cubicBezTo>
                  <a:cubicBezTo>
                    <a:pt x="108" y="30"/>
                    <a:pt x="101" y="35"/>
                    <a:pt x="105" y="40"/>
                  </a:cubicBezTo>
                  <a:cubicBezTo>
                    <a:pt x="108" y="45"/>
                    <a:pt x="112" y="43"/>
                    <a:pt x="121" y="51"/>
                  </a:cubicBezTo>
                  <a:cubicBezTo>
                    <a:pt x="130" y="59"/>
                    <a:pt x="135" y="68"/>
                    <a:pt x="140" y="67"/>
                  </a:cubicBezTo>
                  <a:cubicBezTo>
                    <a:pt x="144" y="66"/>
                    <a:pt x="145" y="57"/>
                    <a:pt x="148" y="52"/>
                  </a:cubicBezTo>
                  <a:cubicBezTo>
                    <a:pt x="150" y="46"/>
                    <a:pt x="147" y="43"/>
                    <a:pt x="145" y="41"/>
                  </a:cubicBezTo>
                  <a:cubicBezTo>
                    <a:pt x="143" y="38"/>
                    <a:pt x="139" y="34"/>
                    <a:pt x="139" y="34"/>
                  </a:cubicBezTo>
                  <a:close/>
                </a:path>
              </a:pathLst>
            </a:custGeom>
            <a:noFill/>
            <a:ln w="6350" cap="rnd">
              <a:solidFill>
                <a:srgbClr val="333333"/>
              </a:solidFill>
              <a:prstDash val="solid"/>
              <a:round/>
              <a:headEnd/>
              <a:tailEnd/>
            </a:ln>
          </p:spPr>
          <p:txBody>
            <a:bodyPr/>
            <a:lstStyle/>
            <a:p>
              <a:endParaRPr lang="zh-CN" altLang="en-US"/>
            </a:p>
          </p:txBody>
        </p:sp>
        <p:sp>
          <p:nvSpPr>
            <p:cNvPr id="74" name="Freeform 489"/>
            <p:cNvSpPr>
              <a:spLocks noEditPoints="1"/>
            </p:cNvSpPr>
            <p:nvPr/>
          </p:nvSpPr>
          <p:spPr bwMode="auto">
            <a:xfrm>
              <a:off x="4482" y="802"/>
              <a:ext cx="354" cy="144"/>
            </a:xfrm>
            <a:custGeom>
              <a:avLst/>
              <a:gdLst/>
              <a:ahLst/>
              <a:cxnLst>
                <a:cxn ang="0">
                  <a:pos x="29" y="33"/>
                </a:cxn>
                <a:cxn ang="0">
                  <a:pos x="6" y="48"/>
                </a:cxn>
                <a:cxn ang="0">
                  <a:pos x="10" y="60"/>
                </a:cxn>
                <a:cxn ang="0">
                  <a:pos x="57" y="47"/>
                </a:cxn>
                <a:cxn ang="0">
                  <a:pos x="62" y="47"/>
                </a:cxn>
                <a:cxn ang="0">
                  <a:pos x="63" y="45"/>
                </a:cxn>
                <a:cxn ang="0">
                  <a:pos x="66" y="22"/>
                </a:cxn>
                <a:cxn ang="0">
                  <a:pos x="66" y="22"/>
                </a:cxn>
                <a:cxn ang="0">
                  <a:pos x="55" y="26"/>
                </a:cxn>
                <a:cxn ang="0">
                  <a:pos x="29" y="33"/>
                </a:cxn>
                <a:cxn ang="0">
                  <a:pos x="171" y="38"/>
                </a:cxn>
                <a:cxn ang="0">
                  <a:pos x="151" y="23"/>
                </a:cxn>
                <a:cxn ang="0">
                  <a:pos x="139" y="12"/>
                </a:cxn>
                <a:cxn ang="0">
                  <a:pos x="127" y="5"/>
                </a:cxn>
                <a:cxn ang="0">
                  <a:pos x="126" y="0"/>
                </a:cxn>
                <a:cxn ang="0">
                  <a:pos x="115" y="1"/>
                </a:cxn>
                <a:cxn ang="0">
                  <a:pos x="110" y="1"/>
                </a:cxn>
                <a:cxn ang="0">
                  <a:pos x="108" y="2"/>
                </a:cxn>
                <a:cxn ang="0">
                  <a:pos x="80" y="16"/>
                </a:cxn>
                <a:cxn ang="0">
                  <a:pos x="80" y="16"/>
                </a:cxn>
                <a:cxn ang="0">
                  <a:pos x="103" y="37"/>
                </a:cxn>
                <a:cxn ang="0">
                  <a:pos x="105" y="42"/>
                </a:cxn>
                <a:cxn ang="0">
                  <a:pos x="114" y="39"/>
                </a:cxn>
                <a:cxn ang="0">
                  <a:pos x="115" y="50"/>
                </a:cxn>
                <a:cxn ang="0">
                  <a:pos x="141" y="58"/>
                </a:cxn>
                <a:cxn ang="0">
                  <a:pos x="162" y="70"/>
                </a:cxn>
                <a:cxn ang="0">
                  <a:pos x="171" y="53"/>
                </a:cxn>
                <a:cxn ang="0">
                  <a:pos x="171" y="38"/>
                </a:cxn>
              </a:cxnLst>
              <a:rect l="0" t="0" r="r" b="b"/>
              <a:pathLst>
                <a:path w="175" h="72">
                  <a:moveTo>
                    <a:pt x="29" y="33"/>
                  </a:moveTo>
                  <a:cubicBezTo>
                    <a:pt x="23" y="37"/>
                    <a:pt x="7" y="40"/>
                    <a:pt x="6" y="48"/>
                  </a:cubicBezTo>
                  <a:cubicBezTo>
                    <a:pt x="6" y="55"/>
                    <a:pt x="0" y="61"/>
                    <a:pt x="10" y="60"/>
                  </a:cubicBezTo>
                  <a:cubicBezTo>
                    <a:pt x="20" y="58"/>
                    <a:pt x="48" y="49"/>
                    <a:pt x="57" y="47"/>
                  </a:cubicBezTo>
                  <a:cubicBezTo>
                    <a:pt x="59" y="47"/>
                    <a:pt x="60" y="47"/>
                    <a:pt x="62" y="47"/>
                  </a:cubicBezTo>
                  <a:cubicBezTo>
                    <a:pt x="62" y="46"/>
                    <a:pt x="63" y="45"/>
                    <a:pt x="63" y="45"/>
                  </a:cubicBezTo>
                  <a:cubicBezTo>
                    <a:pt x="65" y="39"/>
                    <a:pt x="59" y="36"/>
                    <a:pt x="66" y="22"/>
                  </a:cubicBezTo>
                  <a:cubicBezTo>
                    <a:pt x="66" y="22"/>
                    <a:pt x="66" y="22"/>
                    <a:pt x="66" y="22"/>
                  </a:cubicBezTo>
                  <a:cubicBezTo>
                    <a:pt x="64" y="22"/>
                    <a:pt x="61" y="23"/>
                    <a:pt x="55" y="26"/>
                  </a:cubicBezTo>
                  <a:cubicBezTo>
                    <a:pt x="43" y="31"/>
                    <a:pt x="40" y="28"/>
                    <a:pt x="29" y="33"/>
                  </a:cubicBezTo>
                  <a:close/>
                  <a:moveTo>
                    <a:pt x="171" y="38"/>
                  </a:moveTo>
                  <a:cubicBezTo>
                    <a:pt x="166" y="32"/>
                    <a:pt x="156" y="29"/>
                    <a:pt x="151" y="23"/>
                  </a:cubicBezTo>
                  <a:cubicBezTo>
                    <a:pt x="146" y="17"/>
                    <a:pt x="147" y="15"/>
                    <a:pt x="139" y="12"/>
                  </a:cubicBezTo>
                  <a:cubicBezTo>
                    <a:pt x="131" y="9"/>
                    <a:pt x="130" y="13"/>
                    <a:pt x="127" y="5"/>
                  </a:cubicBezTo>
                  <a:cubicBezTo>
                    <a:pt x="126" y="3"/>
                    <a:pt x="126" y="1"/>
                    <a:pt x="126" y="0"/>
                  </a:cubicBezTo>
                  <a:cubicBezTo>
                    <a:pt x="123" y="0"/>
                    <a:pt x="119" y="1"/>
                    <a:pt x="115" y="1"/>
                  </a:cubicBezTo>
                  <a:cubicBezTo>
                    <a:pt x="111" y="2"/>
                    <a:pt x="110" y="1"/>
                    <a:pt x="110" y="1"/>
                  </a:cubicBezTo>
                  <a:cubicBezTo>
                    <a:pt x="109" y="1"/>
                    <a:pt x="109" y="1"/>
                    <a:pt x="108" y="2"/>
                  </a:cubicBezTo>
                  <a:cubicBezTo>
                    <a:pt x="98" y="5"/>
                    <a:pt x="93" y="9"/>
                    <a:pt x="80" y="16"/>
                  </a:cubicBezTo>
                  <a:cubicBezTo>
                    <a:pt x="80" y="16"/>
                    <a:pt x="80" y="16"/>
                    <a:pt x="80" y="16"/>
                  </a:cubicBezTo>
                  <a:cubicBezTo>
                    <a:pt x="89" y="18"/>
                    <a:pt x="100" y="27"/>
                    <a:pt x="103" y="37"/>
                  </a:cubicBezTo>
                  <a:cubicBezTo>
                    <a:pt x="104" y="39"/>
                    <a:pt x="104" y="41"/>
                    <a:pt x="105" y="42"/>
                  </a:cubicBezTo>
                  <a:cubicBezTo>
                    <a:pt x="108" y="41"/>
                    <a:pt x="112" y="39"/>
                    <a:pt x="114" y="39"/>
                  </a:cubicBezTo>
                  <a:cubicBezTo>
                    <a:pt x="118" y="38"/>
                    <a:pt x="115" y="45"/>
                    <a:pt x="115" y="50"/>
                  </a:cubicBezTo>
                  <a:cubicBezTo>
                    <a:pt x="116" y="55"/>
                    <a:pt x="129" y="53"/>
                    <a:pt x="141" y="58"/>
                  </a:cubicBezTo>
                  <a:cubicBezTo>
                    <a:pt x="152" y="62"/>
                    <a:pt x="156" y="69"/>
                    <a:pt x="162" y="70"/>
                  </a:cubicBezTo>
                  <a:cubicBezTo>
                    <a:pt x="169" y="72"/>
                    <a:pt x="169" y="63"/>
                    <a:pt x="171" y="53"/>
                  </a:cubicBezTo>
                  <a:cubicBezTo>
                    <a:pt x="172" y="44"/>
                    <a:pt x="175" y="44"/>
                    <a:pt x="171" y="38"/>
                  </a:cubicBezTo>
                  <a:close/>
                </a:path>
              </a:pathLst>
            </a:custGeom>
            <a:noFill/>
            <a:ln w="6350" cap="rnd">
              <a:solidFill>
                <a:srgbClr val="333333"/>
              </a:solidFill>
              <a:prstDash val="solid"/>
              <a:round/>
              <a:headEnd/>
              <a:tailEnd/>
            </a:ln>
          </p:spPr>
          <p:txBody>
            <a:bodyPr/>
            <a:lstStyle/>
            <a:p>
              <a:endParaRPr lang="zh-CN" altLang="en-US"/>
            </a:p>
          </p:txBody>
        </p:sp>
        <p:sp>
          <p:nvSpPr>
            <p:cNvPr id="75" name="Freeform 490"/>
            <p:cNvSpPr>
              <a:spLocks/>
            </p:cNvSpPr>
            <p:nvPr/>
          </p:nvSpPr>
          <p:spPr bwMode="auto">
            <a:xfrm>
              <a:off x="4698" y="758"/>
              <a:ext cx="21" cy="38"/>
            </a:xfrm>
            <a:custGeom>
              <a:avLst/>
              <a:gdLst/>
              <a:ahLst/>
              <a:cxnLst>
                <a:cxn ang="0">
                  <a:pos x="10" y="0"/>
                </a:cxn>
                <a:cxn ang="0">
                  <a:pos x="3" y="19"/>
                </a:cxn>
              </a:cxnLst>
              <a:rect l="0" t="0" r="r" b="b"/>
              <a:pathLst>
                <a:path w="10" h="19">
                  <a:moveTo>
                    <a:pt x="10" y="0"/>
                  </a:moveTo>
                  <a:cubicBezTo>
                    <a:pt x="8" y="6"/>
                    <a:pt x="0" y="14"/>
                    <a:pt x="3" y="19"/>
                  </a:cubicBezTo>
                </a:path>
              </a:pathLst>
            </a:custGeom>
            <a:noFill/>
            <a:ln w="6350" cap="rnd">
              <a:solidFill>
                <a:srgbClr val="333333"/>
              </a:solidFill>
              <a:prstDash val="solid"/>
              <a:round/>
              <a:headEnd/>
              <a:tailEnd/>
            </a:ln>
          </p:spPr>
          <p:txBody>
            <a:bodyPr/>
            <a:lstStyle/>
            <a:p>
              <a:endParaRPr lang="zh-CN" altLang="en-US"/>
            </a:p>
          </p:txBody>
        </p:sp>
        <p:sp>
          <p:nvSpPr>
            <p:cNvPr id="76" name="Freeform 491"/>
            <p:cNvSpPr>
              <a:spLocks/>
            </p:cNvSpPr>
            <p:nvPr/>
          </p:nvSpPr>
          <p:spPr bwMode="auto">
            <a:xfrm>
              <a:off x="4769" y="796"/>
              <a:ext cx="69" cy="26"/>
            </a:xfrm>
            <a:custGeom>
              <a:avLst/>
              <a:gdLst/>
              <a:ahLst/>
              <a:cxnLst>
                <a:cxn ang="0">
                  <a:pos x="0" y="1"/>
                </a:cxn>
                <a:cxn ang="0">
                  <a:pos x="11" y="8"/>
                </a:cxn>
                <a:cxn ang="0">
                  <a:pos x="20" y="10"/>
                </a:cxn>
                <a:cxn ang="0">
                  <a:pos x="29" y="6"/>
                </a:cxn>
                <a:cxn ang="0">
                  <a:pos x="33" y="2"/>
                </a:cxn>
              </a:cxnLst>
              <a:rect l="0" t="0" r="r" b="b"/>
              <a:pathLst>
                <a:path w="34" h="13">
                  <a:moveTo>
                    <a:pt x="0" y="1"/>
                  </a:moveTo>
                  <a:cubicBezTo>
                    <a:pt x="6" y="0"/>
                    <a:pt x="7" y="3"/>
                    <a:pt x="11" y="8"/>
                  </a:cubicBezTo>
                  <a:cubicBezTo>
                    <a:pt x="15" y="13"/>
                    <a:pt x="15" y="12"/>
                    <a:pt x="20" y="10"/>
                  </a:cubicBezTo>
                  <a:cubicBezTo>
                    <a:pt x="25" y="8"/>
                    <a:pt x="24" y="8"/>
                    <a:pt x="29" y="6"/>
                  </a:cubicBezTo>
                  <a:cubicBezTo>
                    <a:pt x="34" y="5"/>
                    <a:pt x="33" y="2"/>
                    <a:pt x="33" y="2"/>
                  </a:cubicBezTo>
                </a:path>
              </a:pathLst>
            </a:custGeom>
            <a:noFill/>
            <a:ln w="6350" cap="rnd">
              <a:solidFill>
                <a:srgbClr val="333333"/>
              </a:solidFill>
              <a:prstDash val="solid"/>
              <a:round/>
              <a:headEnd/>
              <a:tailEnd/>
            </a:ln>
          </p:spPr>
          <p:txBody>
            <a:bodyPr/>
            <a:lstStyle/>
            <a:p>
              <a:endParaRPr lang="zh-CN" altLang="en-US"/>
            </a:p>
          </p:txBody>
        </p:sp>
        <p:sp>
          <p:nvSpPr>
            <p:cNvPr id="77" name="Freeform 492"/>
            <p:cNvSpPr>
              <a:spLocks/>
            </p:cNvSpPr>
            <p:nvPr/>
          </p:nvSpPr>
          <p:spPr bwMode="auto">
            <a:xfrm>
              <a:off x="4777" y="764"/>
              <a:ext cx="12" cy="32"/>
            </a:xfrm>
            <a:custGeom>
              <a:avLst/>
              <a:gdLst/>
              <a:ahLst/>
              <a:cxnLst>
                <a:cxn ang="0">
                  <a:pos x="0" y="0"/>
                </a:cxn>
                <a:cxn ang="0">
                  <a:pos x="5" y="16"/>
                </a:cxn>
              </a:cxnLst>
              <a:rect l="0" t="0" r="r" b="b"/>
              <a:pathLst>
                <a:path w="6" h="16">
                  <a:moveTo>
                    <a:pt x="0" y="0"/>
                  </a:moveTo>
                  <a:cubicBezTo>
                    <a:pt x="6" y="6"/>
                    <a:pt x="4" y="12"/>
                    <a:pt x="5" y="16"/>
                  </a:cubicBezTo>
                </a:path>
              </a:pathLst>
            </a:custGeom>
            <a:noFill/>
            <a:ln w="6350" cap="rnd">
              <a:solidFill>
                <a:srgbClr val="333333"/>
              </a:solidFill>
              <a:prstDash val="solid"/>
              <a:round/>
              <a:headEnd/>
              <a:tailEnd/>
            </a:ln>
          </p:spPr>
          <p:txBody>
            <a:bodyPr/>
            <a:lstStyle/>
            <a:p>
              <a:endParaRPr lang="zh-CN" altLang="en-US"/>
            </a:p>
          </p:txBody>
        </p:sp>
        <p:sp>
          <p:nvSpPr>
            <p:cNvPr id="78" name="Freeform 493"/>
            <p:cNvSpPr>
              <a:spLocks/>
            </p:cNvSpPr>
            <p:nvPr/>
          </p:nvSpPr>
          <p:spPr bwMode="auto">
            <a:xfrm>
              <a:off x="4795" y="778"/>
              <a:ext cx="12" cy="22"/>
            </a:xfrm>
            <a:custGeom>
              <a:avLst/>
              <a:gdLst/>
              <a:ahLst/>
              <a:cxnLst>
                <a:cxn ang="0">
                  <a:pos x="2" y="0"/>
                </a:cxn>
                <a:cxn ang="0">
                  <a:pos x="6" y="11"/>
                </a:cxn>
              </a:cxnLst>
              <a:rect l="0" t="0" r="r" b="b"/>
              <a:pathLst>
                <a:path w="6" h="11">
                  <a:moveTo>
                    <a:pt x="2" y="0"/>
                  </a:moveTo>
                  <a:cubicBezTo>
                    <a:pt x="2" y="7"/>
                    <a:pt x="0" y="10"/>
                    <a:pt x="6" y="11"/>
                  </a:cubicBezTo>
                </a:path>
              </a:pathLst>
            </a:custGeom>
            <a:noFill/>
            <a:ln w="6350" cap="rnd">
              <a:solidFill>
                <a:srgbClr val="333333"/>
              </a:solidFill>
              <a:prstDash val="solid"/>
              <a:round/>
              <a:headEnd/>
              <a:tailEnd/>
            </a:ln>
          </p:spPr>
          <p:txBody>
            <a:bodyPr/>
            <a:lstStyle/>
            <a:p>
              <a:endParaRPr lang="zh-CN" altLang="en-US"/>
            </a:p>
          </p:txBody>
        </p:sp>
        <p:sp>
          <p:nvSpPr>
            <p:cNvPr id="79" name="Freeform 494"/>
            <p:cNvSpPr>
              <a:spLocks/>
            </p:cNvSpPr>
            <p:nvPr/>
          </p:nvSpPr>
          <p:spPr bwMode="auto">
            <a:xfrm>
              <a:off x="4674" y="403"/>
              <a:ext cx="139" cy="86"/>
            </a:xfrm>
            <a:custGeom>
              <a:avLst/>
              <a:gdLst/>
              <a:ahLst/>
              <a:cxnLst>
                <a:cxn ang="0">
                  <a:pos x="69" y="0"/>
                </a:cxn>
                <a:cxn ang="0">
                  <a:pos x="44" y="8"/>
                </a:cxn>
                <a:cxn ang="0">
                  <a:pos x="37" y="22"/>
                </a:cxn>
                <a:cxn ang="0">
                  <a:pos x="0" y="40"/>
                </a:cxn>
              </a:cxnLst>
              <a:rect l="0" t="0" r="r" b="b"/>
              <a:pathLst>
                <a:path w="69" h="43">
                  <a:moveTo>
                    <a:pt x="69" y="0"/>
                  </a:moveTo>
                  <a:cubicBezTo>
                    <a:pt x="66" y="5"/>
                    <a:pt x="51" y="10"/>
                    <a:pt x="44" y="8"/>
                  </a:cubicBezTo>
                  <a:cubicBezTo>
                    <a:pt x="38" y="7"/>
                    <a:pt x="40" y="17"/>
                    <a:pt x="37" y="22"/>
                  </a:cubicBezTo>
                  <a:cubicBezTo>
                    <a:pt x="34" y="27"/>
                    <a:pt x="0" y="43"/>
                    <a:pt x="0" y="40"/>
                  </a:cubicBezTo>
                </a:path>
              </a:pathLst>
            </a:custGeom>
            <a:noFill/>
            <a:ln w="6350" cap="rnd">
              <a:solidFill>
                <a:srgbClr val="333333"/>
              </a:solidFill>
              <a:prstDash val="solid"/>
              <a:round/>
              <a:headEnd/>
              <a:tailEnd/>
            </a:ln>
          </p:spPr>
          <p:txBody>
            <a:bodyPr/>
            <a:lstStyle/>
            <a:p>
              <a:endParaRPr lang="zh-CN" altLang="en-US"/>
            </a:p>
          </p:txBody>
        </p:sp>
        <p:sp>
          <p:nvSpPr>
            <p:cNvPr id="80" name="Freeform 495"/>
            <p:cNvSpPr>
              <a:spLocks/>
            </p:cNvSpPr>
            <p:nvPr/>
          </p:nvSpPr>
          <p:spPr bwMode="auto">
            <a:xfrm>
              <a:off x="4723" y="423"/>
              <a:ext cx="107" cy="60"/>
            </a:xfrm>
            <a:custGeom>
              <a:avLst/>
              <a:gdLst/>
              <a:ahLst/>
              <a:cxnLst>
                <a:cxn ang="0">
                  <a:pos x="0" y="30"/>
                </a:cxn>
                <a:cxn ang="0">
                  <a:pos x="27" y="18"/>
                </a:cxn>
                <a:cxn ang="0">
                  <a:pos x="46" y="16"/>
                </a:cxn>
                <a:cxn ang="0">
                  <a:pos x="53" y="0"/>
                </a:cxn>
              </a:cxnLst>
              <a:rect l="0" t="0" r="r" b="b"/>
              <a:pathLst>
                <a:path w="53" h="30">
                  <a:moveTo>
                    <a:pt x="0" y="30"/>
                  </a:moveTo>
                  <a:cubicBezTo>
                    <a:pt x="16" y="25"/>
                    <a:pt x="15" y="18"/>
                    <a:pt x="27" y="18"/>
                  </a:cubicBezTo>
                  <a:cubicBezTo>
                    <a:pt x="38" y="18"/>
                    <a:pt x="40" y="23"/>
                    <a:pt x="46" y="16"/>
                  </a:cubicBezTo>
                  <a:cubicBezTo>
                    <a:pt x="52" y="10"/>
                    <a:pt x="50" y="6"/>
                    <a:pt x="53" y="0"/>
                  </a:cubicBezTo>
                </a:path>
              </a:pathLst>
            </a:custGeom>
            <a:noFill/>
            <a:ln w="6350" cap="rnd">
              <a:solidFill>
                <a:srgbClr val="333333"/>
              </a:solidFill>
              <a:prstDash val="solid"/>
              <a:round/>
              <a:headEnd/>
              <a:tailEnd/>
            </a:ln>
          </p:spPr>
          <p:txBody>
            <a:bodyPr/>
            <a:lstStyle/>
            <a:p>
              <a:endParaRPr lang="zh-CN" altLang="en-US"/>
            </a:p>
          </p:txBody>
        </p:sp>
        <p:sp>
          <p:nvSpPr>
            <p:cNvPr id="81" name="Freeform 496"/>
            <p:cNvSpPr>
              <a:spLocks/>
            </p:cNvSpPr>
            <p:nvPr/>
          </p:nvSpPr>
          <p:spPr bwMode="auto">
            <a:xfrm>
              <a:off x="4781" y="433"/>
              <a:ext cx="30" cy="14"/>
            </a:xfrm>
            <a:custGeom>
              <a:avLst/>
              <a:gdLst/>
              <a:ahLst/>
              <a:cxnLst>
                <a:cxn ang="0">
                  <a:pos x="0" y="5"/>
                </a:cxn>
                <a:cxn ang="0">
                  <a:pos x="12" y="7"/>
                </a:cxn>
              </a:cxnLst>
              <a:rect l="0" t="0" r="r" b="b"/>
              <a:pathLst>
                <a:path w="15" h="7">
                  <a:moveTo>
                    <a:pt x="0" y="5"/>
                  </a:moveTo>
                  <a:cubicBezTo>
                    <a:pt x="11" y="0"/>
                    <a:pt x="15" y="2"/>
                    <a:pt x="12" y="7"/>
                  </a:cubicBezTo>
                </a:path>
              </a:pathLst>
            </a:custGeom>
            <a:noFill/>
            <a:ln w="6350" cap="rnd">
              <a:solidFill>
                <a:srgbClr val="333333"/>
              </a:solidFill>
              <a:prstDash val="solid"/>
              <a:round/>
              <a:headEnd/>
              <a:tailEnd/>
            </a:ln>
          </p:spPr>
          <p:txBody>
            <a:bodyPr/>
            <a:lstStyle/>
            <a:p>
              <a:endParaRPr lang="zh-CN" altLang="en-US"/>
            </a:p>
          </p:txBody>
        </p:sp>
        <p:sp>
          <p:nvSpPr>
            <p:cNvPr id="82" name="Freeform 497"/>
            <p:cNvSpPr>
              <a:spLocks/>
            </p:cNvSpPr>
            <p:nvPr/>
          </p:nvSpPr>
          <p:spPr bwMode="auto">
            <a:xfrm>
              <a:off x="4785" y="489"/>
              <a:ext cx="67" cy="70"/>
            </a:xfrm>
            <a:custGeom>
              <a:avLst/>
              <a:gdLst/>
              <a:ahLst/>
              <a:cxnLst>
                <a:cxn ang="0">
                  <a:pos x="31" y="0"/>
                </a:cxn>
                <a:cxn ang="0">
                  <a:pos x="24" y="17"/>
                </a:cxn>
                <a:cxn ang="0">
                  <a:pos x="19" y="34"/>
                </a:cxn>
                <a:cxn ang="0">
                  <a:pos x="0" y="29"/>
                </a:cxn>
              </a:cxnLst>
              <a:rect l="0" t="0" r="r" b="b"/>
              <a:pathLst>
                <a:path w="33" h="35">
                  <a:moveTo>
                    <a:pt x="31" y="0"/>
                  </a:moveTo>
                  <a:cubicBezTo>
                    <a:pt x="33" y="8"/>
                    <a:pt x="24" y="10"/>
                    <a:pt x="24" y="17"/>
                  </a:cubicBezTo>
                  <a:cubicBezTo>
                    <a:pt x="24" y="23"/>
                    <a:pt x="26" y="33"/>
                    <a:pt x="19" y="34"/>
                  </a:cubicBezTo>
                  <a:cubicBezTo>
                    <a:pt x="13" y="35"/>
                    <a:pt x="7" y="26"/>
                    <a:pt x="0" y="29"/>
                  </a:cubicBezTo>
                </a:path>
              </a:pathLst>
            </a:custGeom>
            <a:noFill/>
            <a:ln w="6350" cap="rnd">
              <a:solidFill>
                <a:srgbClr val="333333"/>
              </a:solidFill>
              <a:prstDash val="solid"/>
              <a:round/>
              <a:headEnd/>
              <a:tailEnd/>
            </a:ln>
          </p:spPr>
          <p:txBody>
            <a:bodyPr/>
            <a:lstStyle/>
            <a:p>
              <a:endParaRPr lang="zh-CN" altLang="en-US"/>
            </a:p>
          </p:txBody>
        </p:sp>
        <p:sp>
          <p:nvSpPr>
            <p:cNvPr id="83" name="Freeform 498"/>
            <p:cNvSpPr>
              <a:spLocks/>
            </p:cNvSpPr>
            <p:nvPr/>
          </p:nvSpPr>
          <p:spPr bwMode="auto">
            <a:xfrm>
              <a:off x="4793" y="515"/>
              <a:ext cx="30" cy="16"/>
            </a:xfrm>
            <a:custGeom>
              <a:avLst/>
              <a:gdLst/>
              <a:ahLst/>
              <a:cxnLst>
                <a:cxn ang="0">
                  <a:pos x="0" y="2"/>
                </a:cxn>
                <a:cxn ang="0">
                  <a:pos x="9" y="7"/>
                </a:cxn>
                <a:cxn ang="0">
                  <a:pos x="12" y="0"/>
                </a:cxn>
              </a:cxnLst>
              <a:rect l="0" t="0" r="r" b="b"/>
              <a:pathLst>
                <a:path w="15" h="8">
                  <a:moveTo>
                    <a:pt x="0" y="2"/>
                  </a:moveTo>
                  <a:cubicBezTo>
                    <a:pt x="0" y="7"/>
                    <a:pt x="3" y="8"/>
                    <a:pt x="9" y="7"/>
                  </a:cubicBezTo>
                  <a:cubicBezTo>
                    <a:pt x="15" y="5"/>
                    <a:pt x="12" y="0"/>
                    <a:pt x="12" y="0"/>
                  </a:cubicBezTo>
                </a:path>
              </a:pathLst>
            </a:custGeom>
            <a:noFill/>
            <a:ln w="6350" cap="rnd">
              <a:solidFill>
                <a:srgbClr val="333333"/>
              </a:solidFill>
              <a:prstDash val="solid"/>
              <a:round/>
              <a:headEnd/>
              <a:tailEnd/>
            </a:ln>
          </p:spPr>
          <p:txBody>
            <a:bodyPr/>
            <a:lstStyle/>
            <a:p>
              <a:endParaRPr lang="zh-CN" altLang="en-US"/>
            </a:p>
          </p:txBody>
        </p:sp>
        <p:sp>
          <p:nvSpPr>
            <p:cNvPr id="84" name="Freeform 499"/>
            <p:cNvSpPr>
              <a:spLocks/>
            </p:cNvSpPr>
            <p:nvPr/>
          </p:nvSpPr>
          <p:spPr bwMode="auto">
            <a:xfrm>
              <a:off x="4686" y="802"/>
              <a:ext cx="18" cy="40"/>
            </a:xfrm>
            <a:custGeom>
              <a:avLst/>
              <a:gdLst/>
              <a:ahLst/>
              <a:cxnLst>
                <a:cxn ang="0">
                  <a:pos x="9" y="0"/>
                </a:cxn>
                <a:cxn ang="0">
                  <a:pos x="0" y="20"/>
                </a:cxn>
              </a:cxnLst>
              <a:rect l="0" t="0" r="r" b="b"/>
              <a:pathLst>
                <a:path w="9" h="20">
                  <a:moveTo>
                    <a:pt x="9" y="0"/>
                  </a:moveTo>
                  <a:cubicBezTo>
                    <a:pt x="1" y="7"/>
                    <a:pt x="1" y="11"/>
                    <a:pt x="0" y="20"/>
                  </a:cubicBezTo>
                </a:path>
              </a:pathLst>
            </a:custGeom>
            <a:noFill/>
            <a:ln w="6350" cap="rnd">
              <a:solidFill>
                <a:srgbClr val="333333"/>
              </a:solidFill>
              <a:prstDash val="solid"/>
              <a:round/>
              <a:headEnd/>
              <a:tailEnd/>
            </a:ln>
          </p:spPr>
          <p:txBody>
            <a:bodyPr/>
            <a:lstStyle/>
            <a:p>
              <a:endParaRPr lang="zh-CN" altLang="en-US"/>
            </a:p>
          </p:txBody>
        </p:sp>
        <p:sp>
          <p:nvSpPr>
            <p:cNvPr id="85" name="Freeform 500"/>
            <p:cNvSpPr>
              <a:spLocks/>
            </p:cNvSpPr>
            <p:nvPr/>
          </p:nvSpPr>
          <p:spPr bwMode="auto">
            <a:xfrm>
              <a:off x="4745" y="842"/>
              <a:ext cx="52" cy="60"/>
            </a:xfrm>
            <a:custGeom>
              <a:avLst/>
              <a:gdLst/>
              <a:ahLst/>
              <a:cxnLst>
                <a:cxn ang="0">
                  <a:pos x="0" y="20"/>
                </a:cxn>
                <a:cxn ang="0">
                  <a:pos x="19" y="29"/>
                </a:cxn>
                <a:cxn ang="0">
                  <a:pos x="21" y="15"/>
                </a:cxn>
                <a:cxn ang="0">
                  <a:pos x="9" y="0"/>
                </a:cxn>
              </a:cxnLst>
              <a:rect l="0" t="0" r="r" b="b"/>
              <a:pathLst>
                <a:path w="26" h="30">
                  <a:moveTo>
                    <a:pt x="0" y="20"/>
                  </a:moveTo>
                  <a:cubicBezTo>
                    <a:pt x="9" y="27"/>
                    <a:pt x="13" y="30"/>
                    <a:pt x="19" y="29"/>
                  </a:cubicBezTo>
                  <a:cubicBezTo>
                    <a:pt x="24" y="27"/>
                    <a:pt x="26" y="20"/>
                    <a:pt x="21" y="15"/>
                  </a:cubicBezTo>
                  <a:cubicBezTo>
                    <a:pt x="16" y="10"/>
                    <a:pt x="9" y="4"/>
                    <a:pt x="9" y="0"/>
                  </a:cubicBezTo>
                </a:path>
              </a:pathLst>
            </a:custGeom>
            <a:noFill/>
            <a:ln w="6350" cap="rnd">
              <a:solidFill>
                <a:srgbClr val="333333"/>
              </a:solidFill>
              <a:prstDash val="solid"/>
              <a:round/>
              <a:headEnd/>
              <a:tailEnd/>
            </a:ln>
          </p:spPr>
          <p:txBody>
            <a:bodyPr/>
            <a:lstStyle/>
            <a:p>
              <a:endParaRPr lang="zh-CN" altLang="en-US"/>
            </a:p>
          </p:txBody>
        </p:sp>
        <p:sp>
          <p:nvSpPr>
            <p:cNvPr id="86" name="Freeform 501"/>
            <p:cNvSpPr>
              <a:spLocks/>
            </p:cNvSpPr>
            <p:nvPr/>
          </p:nvSpPr>
          <p:spPr bwMode="auto">
            <a:xfrm>
              <a:off x="4735" y="820"/>
              <a:ext cx="48" cy="70"/>
            </a:xfrm>
            <a:custGeom>
              <a:avLst/>
              <a:gdLst/>
              <a:ahLst/>
              <a:cxnLst>
                <a:cxn ang="0">
                  <a:pos x="1" y="0"/>
                </a:cxn>
                <a:cxn ang="0">
                  <a:pos x="10" y="22"/>
                </a:cxn>
                <a:cxn ang="0">
                  <a:pos x="21" y="31"/>
                </a:cxn>
                <a:cxn ang="0">
                  <a:pos x="17" y="26"/>
                </a:cxn>
              </a:cxnLst>
              <a:rect l="0" t="0" r="r" b="b"/>
              <a:pathLst>
                <a:path w="24" h="35">
                  <a:moveTo>
                    <a:pt x="1" y="0"/>
                  </a:moveTo>
                  <a:cubicBezTo>
                    <a:pt x="0" y="10"/>
                    <a:pt x="2" y="17"/>
                    <a:pt x="10" y="22"/>
                  </a:cubicBezTo>
                  <a:cubicBezTo>
                    <a:pt x="17" y="26"/>
                    <a:pt x="19" y="35"/>
                    <a:pt x="21" y="31"/>
                  </a:cubicBezTo>
                  <a:cubicBezTo>
                    <a:pt x="24" y="28"/>
                    <a:pt x="17" y="26"/>
                    <a:pt x="17" y="26"/>
                  </a:cubicBezTo>
                </a:path>
              </a:pathLst>
            </a:custGeom>
            <a:noFill/>
            <a:ln w="6350" cap="rnd">
              <a:solidFill>
                <a:srgbClr val="333333"/>
              </a:solidFill>
              <a:prstDash val="solid"/>
              <a:round/>
              <a:headEnd/>
              <a:tailEnd/>
            </a:ln>
          </p:spPr>
          <p:txBody>
            <a:bodyPr/>
            <a:lstStyle/>
            <a:p>
              <a:endParaRPr lang="zh-CN" altLang="en-US"/>
            </a:p>
          </p:txBody>
        </p:sp>
        <p:sp>
          <p:nvSpPr>
            <p:cNvPr id="87" name="Freeform 502"/>
            <p:cNvSpPr>
              <a:spLocks/>
            </p:cNvSpPr>
            <p:nvPr/>
          </p:nvSpPr>
          <p:spPr bwMode="auto">
            <a:xfrm>
              <a:off x="4468" y="3160"/>
              <a:ext cx="87" cy="60"/>
            </a:xfrm>
            <a:custGeom>
              <a:avLst/>
              <a:gdLst/>
              <a:ahLst/>
              <a:cxnLst>
                <a:cxn ang="0">
                  <a:pos x="0" y="30"/>
                </a:cxn>
                <a:cxn ang="0">
                  <a:pos x="19" y="3"/>
                </a:cxn>
                <a:cxn ang="0">
                  <a:pos x="43" y="15"/>
                </a:cxn>
              </a:cxnLst>
              <a:rect l="0" t="0" r="r" b="b"/>
              <a:pathLst>
                <a:path w="43" h="30">
                  <a:moveTo>
                    <a:pt x="0" y="30"/>
                  </a:moveTo>
                  <a:cubicBezTo>
                    <a:pt x="10" y="23"/>
                    <a:pt x="5" y="7"/>
                    <a:pt x="19" y="3"/>
                  </a:cubicBezTo>
                  <a:cubicBezTo>
                    <a:pt x="32" y="0"/>
                    <a:pt x="32" y="15"/>
                    <a:pt x="43" y="15"/>
                  </a:cubicBezTo>
                </a:path>
              </a:pathLst>
            </a:custGeom>
            <a:noFill/>
            <a:ln w="6350" cap="rnd">
              <a:solidFill>
                <a:srgbClr val="333333"/>
              </a:solidFill>
              <a:prstDash val="solid"/>
              <a:round/>
              <a:headEnd/>
              <a:tailEnd/>
            </a:ln>
          </p:spPr>
          <p:txBody>
            <a:bodyPr/>
            <a:lstStyle/>
            <a:p>
              <a:endParaRPr lang="zh-CN" altLang="en-US"/>
            </a:p>
          </p:txBody>
        </p:sp>
        <p:sp>
          <p:nvSpPr>
            <p:cNvPr id="88" name="Freeform 503"/>
            <p:cNvSpPr>
              <a:spLocks/>
            </p:cNvSpPr>
            <p:nvPr/>
          </p:nvSpPr>
          <p:spPr bwMode="auto">
            <a:xfrm>
              <a:off x="4618" y="962"/>
              <a:ext cx="2" cy="28"/>
            </a:xfrm>
            <a:custGeom>
              <a:avLst/>
              <a:gdLst/>
              <a:ahLst/>
              <a:cxnLst>
                <a:cxn ang="0">
                  <a:pos x="1" y="0"/>
                </a:cxn>
                <a:cxn ang="0">
                  <a:pos x="0" y="14"/>
                </a:cxn>
              </a:cxnLst>
              <a:rect l="0" t="0" r="r" b="b"/>
              <a:pathLst>
                <a:path w="1" h="14">
                  <a:moveTo>
                    <a:pt x="1" y="0"/>
                  </a:moveTo>
                  <a:cubicBezTo>
                    <a:pt x="1" y="5"/>
                    <a:pt x="1" y="10"/>
                    <a:pt x="0" y="14"/>
                  </a:cubicBezTo>
                </a:path>
              </a:pathLst>
            </a:custGeom>
            <a:noFill/>
            <a:ln w="6350" cap="rnd">
              <a:solidFill>
                <a:srgbClr val="333333"/>
              </a:solidFill>
              <a:prstDash val="solid"/>
              <a:round/>
              <a:headEnd/>
              <a:tailEnd/>
            </a:ln>
          </p:spPr>
          <p:txBody>
            <a:bodyPr/>
            <a:lstStyle/>
            <a:p>
              <a:endParaRPr lang="zh-CN" altLang="en-US"/>
            </a:p>
          </p:txBody>
        </p:sp>
        <p:sp>
          <p:nvSpPr>
            <p:cNvPr id="89" name="Freeform 504"/>
            <p:cNvSpPr>
              <a:spLocks/>
            </p:cNvSpPr>
            <p:nvPr/>
          </p:nvSpPr>
          <p:spPr bwMode="auto">
            <a:xfrm>
              <a:off x="4571" y="1096"/>
              <a:ext cx="1" cy="18"/>
            </a:xfrm>
            <a:custGeom>
              <a:avLst/>
              <a:gdLst/>
              <a:ahLst/>
              <a:cxnLst>
                <a:cxn ang="0">
                  <a:pos x="0" y="0"/>
                </a:cxn>
                <a:cxn ang="0">
                  <a:pos x="0" y="9"/>
                </a:cxn>
              </a:cxnLst>
              <a:rect l="0" t="0" r="r" b="b"/>
              <a:pathLst>
                <a:path h="9">
                  <a:moveTo>
                    <a:pt x="0" y="0"/>
                  </a:moveTo>
                  <a:cubicBezTo>
                    <a:pt x="0" y="3"/>
                    <a:pt x="0" y="6"/>
                    <a:pt x="0" y="9"/>
                  </a:cubicBezTo>
                </a:path>
              </a:pathLst>
            </a:custGeom>
            <a:noFill/>
            <a:ln w="6350" cap="rnd">
              <a:solidFill>
                <a:srgbClr val="333333"/>
              </a:solidFill>
              <a:prstDash val="solid"/>
              <a:round/>
              <a:headEnd/>
              <a:tailEnd/>
            </a:ln>
          </p:spPr>
          <p:txBody>
            <a:bodyPr/>
            <a:lstStyle/>
            <a:p>
              <a:endParaRPr lang="zh-CN" altLang="en-US"/>
            </a:p>
          </p:txBody>
        </p:sp>
        <p:sp>
          <p:nvSpPr>
            <p:cNvPr id="90" name="Freeform 505"/>
            <p:cNvSpPr>
              <a:spLocks/>
            </p:cNvSpPr>
            <p:nvPr/>
          </p:nvSpPr>
          <p:spPr bwMode="auto">
            <a:xfrm>
              <a:off x="4773" y="387"/>
              <a:ext cx="38" cy="32"/>
            </a:xfrm>
            <a:custGeom>
              <a:avLst/>
              <a:gdLst/>
              <a:ahLst/>
              <a:cxnLst>
                <a:cxn ang="0">
                  <a:pos x="19" y="10"/>
                </a:cxn>
                <a:cxn ang="0">
                  <a:pos x="6" y="2"/>
                </a:cxn>
                <a:cxn ang="0">
                  <a:pos x="2" y="16"/>
                </a:cxn>
                <a:cxn ang="0">
                  <a:pos x="19" y="10"/>
                </a:cxn>
              </a:cxnLst>
              <a:rect l="0" t="0" r="r" b="b"/>
              <a:pathLst>
                <a:path w="19" h="16">
                  <a:moveTo>
                    <a:pt x="19" y="10"/>
                  </a:moveTo>
                  <a:cubicBezTo>
                    <a:pt x="17" y="7"/>
                    <a:pt x="11" y="0"/>
                    <a:pt x="6" y="2"/>
                  </a:cubicBezTo>
                  <a:cubicBezTo>
                    <a:pt x="2" y="4"/>
                    <a:pt x="0" y="7"/>
                    <a:pt x="2" y="16"/>
                  </a:cubicBezTo>
                  <a:cubicBezTo>
                    <a:pt x="8" y="16"/>
                    <a:pt x="15" y="13"/>
                    <a:pt x="19" y="10"/>
                  </a:cubicBezTo>
                  <a:close/>
                </a:path>
              </a:pathLst>
            </a:custGeom>
            <a:noFill/>
            <a:ln w="6350" cap="rnd">
              <a:solidFill>
                <a:srgbClr val="333333"/>
              </a:solidFill>
              <a:prstDash val="solid"/>
              <a:round/>
              <a:headEnd/>
              <a:tailEnd/>
            </a:ln>
          </p:spPr>
          <p:txBody>
            <a:bodyPr/>
            <a:lstStyle/>
            <a:p>
              <a:endParaRPr lang="zh-CN" altLang="en-US"/>
            </a:p>
          </p:txBody>
        </p:sp>
        <p:sp>
          <p:nvSpPr>
            <p:cNvPr id="91" name="Freeform 506"/>
            <p:cNvSpPr>
              <a:spLocks/>
            </p:cNvSpPr>
            <p:nvPr/>
          </p:nvSpPr>
          <p:spPr bwMode="auto">
            <a:xfrm>
              <a:off x="4644" y="395"/>
              <a:ext cx="212" cy="108"/>
            </a:xfrm>
            <a:custGeom>
              <a:avLst/>
              <a:gdLst/>
              <a:ahLst/>
              <a:cxnLst>
                <a:cxn ang="0">
                  <a:pos x="99" y="17"/>
                </a:cxn>
                <a:cxn ang="0">
                  <a:pos x="87" y="3"/>
                </a:cxn>
                <a:cxn ang="0">
                  <a:pos x="78" y="1"/>
                </a:cxn>
                <a:cxn ang="0">
                  <a:pos x="83" y="6"/>
                </a:cxn>
                <a:cxn ang="0">
                  <a:pos x="66" y="12"/>
                </a:cxn>
                <a:cxn ang="0">
                  <a:pos x="67" y="0"/>
                </a:cxn>
                <a:cxn ang="0">
                  <a:pos x="56" y="3"/>
                </a:cxn>
                <a:cxn ang="0">
                  <a:pos x="43" y="17"/>
                </a:cxn>
                <a:cxn ang="0">
                  <a:pos x="18" y="35"/>
                </a:cxn>
                <a:cxn ang="0">
                  <a:pos x="0" y="49"/>
                </a:cxn>
                <a:cxn ang="0">
                  <a:pos x="25" y="50"/>
                </a:cxn>
                <a:cxn ang="0">
                  <a:pos x="50" y="46"/>
                </a:cxn>
                <a:cxn ang="0">
                  <a:pos x="56" y="53"/>
                </a:cxn>
                <a:cxn ang="0">
                  <a:pos x="61" y="52"/>
                </a:cxn>
                <a:cxn ang="0">
                  <a:pos x="77" y="46"/>
                </a:cxn>
                <a:cxn ang="0">
                  <a:pos x="100" y="39"/>
                </a:cxn>
                <a:cxn ang="0">
                  <a:pos x="101" y="30"/>
                </a:cxn>
                <a:cxn ang="0">
                  <a:pos x="99" y="17"/>
                </a:cxn>
              </a:cxnLst>
              <a:rect l="0" t="0" r="r" b="b"/>
              <a:pathLst>
                <a:path w="105" h="54">
                  <a:moveTo>
                    <a:pt x="99" y="17"/>
                  </a:moveTo>
                  <a:cubicBezTo>
                    <a:pt x="94" y="11"/>
                    <a:pt x="94" y="8"/>
                    <a:pt x="87" y="3"/>
                  </a:cubicBezTo>
                  <a:cubicBezTo>
                    <a:pt x="85" y="2"/>
                    <a:pt x="82" y="1"/>
                    <a:pt x="78" y="1"/>
                  </a:cubicBezTo>
                  <a:cubicBezTo>
                    <a:pt x="80" y="2"/>
                    <a:pt x="82" y="4"/>
                    <a:pt x="83" y="6"/>
                  </a:cubicBezTo>
                  <a:cubicBezTo>
                    <a:pt x="79" y="9"/>
                    <a:pt x="72" y="12"/>
                    <a:pt x="66" y="12"/>
                  </a:cubicBezTo>
                  <a:cubicBezTo>
                    <a:pt x="64" y="6"/>
                    <a:pt x="65" y="3"/>
                    <a:pt x="67" y="0"/>
                  </a:cubicBezTo>
                  <a:cubicBezTo>
                    <a:pt x="63" y="1"/>
                    <a:pt x="59" y="1"/>
                    <a:pt x="56" y="3"/>
                  </a:cubicBezTo>
                  <a:cubicBezTo>
                    <a:pt x="45" y="7"/>
                    <a:pt x="46" y="12"/>
                    <a:pt x="43" y="17"/>
                  </a:cubicBezTo>
                  <a:cubicBezTo>
                    <a:pt x="40" y="23"/>
                    <a:pt x="29" y="30"/>
                    <a:pt x="18" y="35"/>
                  </a:cubicBezTo>
                  <a:cubicBezTo>
                    <a:pt x="8" y="40"/>
                    <a:pt x="1" y="43"/>
                    <a:pt x="0" y="49"/>
                  </a:cubicBezTo>
                  <a:cubicBezTo>
                    <a:pt x="0" y="54"/>
                    <a:pt x="15" y="54"/>
                    <a:pt x="25" y="50"/>
                  </a:cubicBezTo>
                  <a:cubicBezTo>
                    <a:pt x="36" y="46"/>
                    <a:pt x="44" y="41"/>
                    <a:pt x="50" y="46"/>
                  </a:cubicBezTo>
                  <a:cubicBezTo>
                    <a:pt x="52" y="47"/>
                    <a:pt x="54" y="50"/>
                    <a:pt x="56" y="53"/>
                  </a:cubicBezTo>
                  <a:cubicBezTo>
                    <a:pt x="57" y="53"/>
                    <a:pt x="58" y="52"/>
                    <a:pt x="61" y="52"/>
                  </a:cubicBezTo>
                  <a:cubicBezTo>
                    <a:pt x="67" y="50"/>
                    <a:pt x="69" y="49"/>
                    <a:pt x="77" y="46"/>
                  </a:cubicBezTo>
                  <a:cubicBezTo>
                    <a:pt x="86" y="43"/>
                    <a:pt x="94" y="44"/>
                    <a:pt x="100" y="39"/>
                  </a:cubicBezTo>
                  <a:cubicBezTo>
                    <a:pt x="100" y="39"/>
                    <a:pt x="98" y="34"/>
                    <a:pt x="101" y="30"/>
                  </a:cubicBezTo>
                  <a:cubicBezTo>
                    <a:pt x="105" y="27"/>
                    <a:pt x="105" y="23"/>
                    <a:pt x="99" y="17"/>
                  </a:cubicBezTo>
                  <a:close/>
                </a:path>
              </a:pathLst>
            </a:custGeom>
            <a:noFill/>
            <a:ln w="6350" cap="rnd">
              <a:solidFill>
                <a:srgbClr val="333333"/>
              </a:solidFill>
              <a:prstDash val="solid"/>
              <a:round/>
              <a:headEnd/>
              <a:tailEnd/>
            </a:ln>
          </p:spPr>
          <p:txBody>
            <a:bodyPr/>
            <a:lstStyle/>
            <a:p>
              <a:endParaRPr lang="zh-CN" altLang="en-US"/>
            </a:p>
          </p:txBody>
        </p:sp>
        <p:sp>
          <p:nvSpPr>
            <p:cNvPr id="92" name="Freeform 507"/>
            <p:cNvSpPr>
              <a:spLocks/>
            </p:cNvSpPr>
            <p:nvPr/>
          </p:nvSpPr>
          <p:spPr bwMode="auto">
            <a:xfrm>
              <a:off x="4642" y="2961"/>
              <a:ext cx="16" cy="19"/>
            </a:xfrm>
            <a:custGeom>
              <a:avLst/>
              <a:gdLst/>
              <a:ahLst/>
              <a:cxnLst>
                <a:cxn ang="0">
                  <a:pos x="4" y="9"/>
                </a:cxn>
                <a:cxn ang="0">
                  <a:pos x="7" y="3"/>
                </a:cxn>
                <a:cxn ang="0">
                  <a:pos x="0" y="7"/>
                </a:cxn>
              </a:cxnLst>
              <a:rect l="0" t="0" r="r" b="b"/>
              <a:pathLst>
                <a:path w="8" h="9">
                  <a:moveTo>
                    <a:pt x="4" y="9"/>
                  </a:moveTo>
                  <a:cubicBezTo>
                    <a:pt x="6" y="9"/>
                    <a:pt x="8" y="5"/>
                    <a:pt x="7" y="3"/>
                  </a:cubicBezTo>
                  <a:cubicBezTo>
                    <a:pt x="5" y="0"/>
                    <a:pt x="1" y="5"/>
                    <a:pt x="0" y="7"/>
                  </a:cubicBezTo>
                </a:path>
              </a:pathLst>
            </a:custGeom>
            <a:noFill/>
            <a:ln w="12700" cap="flat">
              <a:solidFill>
                <a:srgbClr val="FEEAB2"/>
              </a:solidFill>
              <a:prstDash val="solid"/>
              <a:miter lim="800000"/>
              <a:headEnd/>
              <a:tailEnd/>
            </a:ln>
          </p:spPr>
          <p:txBody>
            <a:bodyPr/>
            <a:lstStyle/>
            <a:p>
              <a:endParaRPr lang="zh-CN" altLang="en-US"/>
            </a:p>
          </p:txBody>
        </p:sp>
        <p:sp>
          <p:nvSpPr>
            <p:cNvPr id="93" name="Freeform 508"/>
            <p:cNvSpPr>
              <a:spLocks/>
            </p:cNvSpPr>
            <p:nvPr/>
          </p:nvSpPr>
          <p:spPr bwMode="auto">
            <a:xfrm>
              <a:off x="4660" y="2787"/>
              <a:ext cx="8" cy="6"/>
            </a:xfrm>
            <a:custGeom>
              <a:avLst/>
              <a:gdLst/>
              <a:ahLst/>
              <a:cxnLst>
                <a:cxn ang="0">
                  <a:pos x="0" y="3"/>
                </a:cxn>
                <a:cxn ang="0">
                  <a:pos x="4" y="0"/>
                </a:cxn>
              </a:cxnLst>
              <a:rect l="0" t="0" r="r" b="b"/>
              <a:pathLst>
                <a:path w="4" h="3">
                  <a:moveTo>
                    <a:pt x="0" y="3"/>
                  </a:moveTo>
                  <a:cubicBezTo>
                    <a:pt x="1" y="2"/>
                    <a:pt x="2" y="1"/>
                    <a:pt x="4" y="0"/>
                  </a:cubicBezTo>
                </a:path>
              </a:pathLst>
            </a:custGeom>
            <a:noFill/>
            <a:ln w="12700" cap="flat">
              <a:solidFill>
                <a:srgbClr val="FEEAB2"/>
              </a:solidFill>
              <a:prstDash val="solid"/>
              <a:miter lim="800000"/>
              <a:headEnd/>
              <a:tailEnd/>
            </a:ln>
          </p:spPr>
          <p:txBody>
            <a:bodyPr/>
            <a:lstStyle/>
            <a:p>
              <a:endParaRPr lang="zh-CN" altLang="en-US"/>
            </a:p>
          </p:txBody>
        </p:sp>
        <p:sp>
          <p:nvSpPr>
            <p:cNvPr id="94" name="Freeform 509"/>
            <p:cNvSpPr>
              <a:spLocks/>
            </p:cNvSpPr>
            <p:nvPr/>
          </p:nvSpPr>
          <p:spPr bwMode="auto">
            <a:xfrm>
              <a:off x="4517" y="2765"/>
              <a:ext cx="10" cy="2"/>
            </a:xfrm>
            <a:custGeom>
              <a:avLst/>
              <a:gdLst/>
              <a:ahLst/>
              <a:cxnLst>
                <a:cxn ang="0">
                  <a:pos x="0" y="0"/>
                </a:cxn>
                <a:cxn ang="0">
                  <a:pos x="5" y="1"/>
                </a:cxn>
              </a:cxnLst>
              <a:rect l="0" t="0" r="r" b="b"/>
              <a:pathLst>
                <a:path w="5" h="1">
                  <a:moveTo>
                    <a:pt x="0" y="0"/>
                  </a:moveTo>
                  <a:cubicBezTo>
                    <a:pt x="2" y="0"/>
                    <a:pt x="4" y="1"/>
                    <a:pt x="5" y="1"/>
                  </a:cubicBezTo>
                </a:path>
              </a:pathLst>
            </a:custGeom>
            <a:noFill/>
            <a:ln w="12700" cap="flat">
              <a:solidFill>
                <a:srgbClr val="FEEAB2"/>
              </a:solidFill>
              <a:prstDash val="solid"/>
              <a:miter lim="800000"/>
              <a:headEnd/>
              <a:tailEnd/>
            </a:ln>
          </p:spPr>
          <p:txBody>
            <a:bodyPr/>
            <a:lstStyle/>
            <a:p>
              <a:endParaRPr lang="zh-CN" altLang="en-US"/>
            </a:p>
          </p:txBody>
        </p:sp>
        <p:sp>
          <p:nvSpPr>
            <p:cNvPr id="95" name="Freeform 510"/>
            <p:cNvSpPr>
              <a:spLocks/>
            </p:cNvSpPr>
            <p:nvPr/>
          </p:nvSpPr>
          <p:spPr bwMode="auto">
            <a:xfrm>
              <a:off x="4446" y="2823"/>
              <a:ext cx="6" cy="10"/>
            </a:xfrm>
            <a:custGeom>
              <a:avLst/>
              <a:gdLst/>
              <a:ahLst/>
              <a:cxnLst>
                <a:cxn ang="0">
                  <a:pos x="3" y="5"/>
                </a:cxn>
                <a:cxn ang="0">
                  <a:pos x="0" y="0"/>
                </a:cxn>
              </a:cxnLst>
              <a:rect l="0" t="0" r="r" b="b"/>
              <a:pathLst>
                <a:path w="3" h="5">
                  <a:moveTo>
                    <a:pt x="3" y="5"/>
                  </a:moveTo>
                  <a:cubicBezTo>
                    <a:pt x="3" y="3"/>
                    <a:pt x="1" y="1"/>
                    <a:pt x="0" y="0"/>
                  </a:cubicBezTo>
                </a:path>
              </a:pathLst>
            </a:custGeom>
            <a:noFill/>
            <a:ln w="12700" cap="flat">
              <a:solidFill>
                <a:srgbClr val="FEEAB2"/>
              </a:solidFill>
              <a:prstDash val="solid"/>
              <a:miter lim="800000"/>
              <a:headEnd/>
              <a:tailEnd/>
            </a:ln>
          </p:spPr>
          <p:txBody>
            <a:bodyPr/>
            <a:lstStyle/>
            <a:p>
              <a:endParaRPr lang="zh-CN" altLang="en-US"/>
            </a:p>
          </p:txBody>
        </p:sp>
        <p:sp>
          <p:nvSpPr>
            <p:cNvPr id="96" name="Freeform 511"/>
            <p:cNvSpPr>
              <a:spLocks/>
            </p:cNvSpPr>
            <p:nvPr/>
          </p:nvSpPr>
          <p:spPr bwMode="auto">
            <a:xfrm>
              <a:off x="4492" y="3104"/>
              <a:ext cx="6" cy="8"/>
            </a:xfrm>
            <a:custGeom>
              <a:avLst/>
              <a:gdLst/>
              <a:ahLst/>
              <a:cxnLst>
                <a:cxn ang="0">
                  <a:pos x="0" y="4"/>
                </a:cxn>
                <a:cxn ang="0">
                  <a:pos x="3" y="0"/>
                </a:cxn>
              </a:cxnLst>
              <a:rect l="0" t="0" r="r" b="b"/>
              <a:pathLst>
                <a:path w="3" h="4">
                  <a:moveTo>
                    <a:pt x="0" y="4"/>
                  </a:moveTo>
                  <a:cubicBezTo>
                    <a:pt x="1" y="3"/>
                    <a:pt x="1" y="1"/>
                    <a:pt x="3" y="0"/>
                  </a:cubicBezTo>
                </a:path>
              </a:pathLst>
            </a:custGeom>
            <a:noFill/>
            <a:ln w="12700" cap="flat">
              <a:solidFill>
                <a:srgbClr val="FEEAB2"/>
              </a:solidFill>
              <a:prstDash val="solid"/>
              <a:miter lim="800000"/>
              <a:headEnd/>
              <a:tailEnd/>
            </a:ln>
          </p:spPr>
          <p:txBody>
            <a:bodyPr/>
            <a:lstStyle/>
            <a:p>
              <a:endParaRPr lang="zh-CN" altLang="en-US"/>
            </a:p>
          </p:txBody>
        </p:sp>
        <p:sp>
          <p:nvSpPr>
            <p:cNvPr id="97" name="Freeform 512"/>
            <p:cNvSpPr>
              <a:spLocks/>
            </p:cNvSpPr>
            <p:nvPr/>
          </p:nvSpPr>
          <p:spPr bwMode="auto">
            <a:xfrm>
              <a:off x="4610" y="3066"/>
              <a:ext cx="6" cy="10"/>
            </a:xfrm>
            <a:custGeom>
              <a:avLst/>
              <a:gdLst/>
              <a:ahLst/>
              <a:cxnLst>
                <a:cxn ang="0">
                  <a:pos x="0" y="0"/>
                </a:cxn>
                <a:cxn ang="0">
                  <a:pos x="3" y="5"/>
                </a:cxn>
              </a:cxnLst>
              <a:rect l="0" t="0" r="r" b="b"/>
              <a:pathLst>
                <a:path w="3" h="5">
                  <a:moveTo>
                    <a:pt x="0" y="0"/>
                  </a:moveTo>
                  <a:cubicBezTo>
                    <a:pt x="1" y="2"/>
                    <a:pt x="2" y="3"/>
                    <a:pt x="3" y="5"/>
                  </a:cubicBezTo>
                </a:path>
              </a:pathLst>
            </a:custGeom>
            <a:noFill/>
            <a:ln w="12700" cap="flat">
              <a:solidFill>
                <a:srgbClr val="FEEAB2"/>
              </a:solidFill>
              <a:prstDash val="solid"/>
              <a:miter lim="800000"/>
              <a:headEnd/>
              <a:tailEnd/>
            </a:ln>
          </p:spPr>
          <p:txBody>
            <a:bodyPr/>
            <a:lstStyle/>
            <a:p>
              <a:endParaRPr lang="zh-CN" altLang="en-US"/>
            </a:p>
          </p:txBody>
        </p:sp>
        <p:sp>
          <p:nvSpPr>
            <p:cNvPr id="98" name="Freeform 513"/>
            <p:cNvSpPr>
              <a:spLocks/>
            </p:cNvSpPr>
            <p:nvPr/>
          </p:nvSpPr>
          <p:spPr bwMode="auto">
            <a:xfrm>
              <a:off x="4581" y="3224"/>
              <a:ext cx="14" cy="22"/>
            </a:xfrm>
            <a:custGeom>
              <a:avLst/>
              <a:gdLst/>
              <a:ahLst/>
              <a:cxnLst>
                <a:cxn ang="0">
                  <a:pos x="0" y="5"/>
                </a:cxn>
                <a:cxn ang="0">
                  <a:pos x="6" y="3"/>
                </a:cxn>
                <a:cxn ang="0">
                  <a:pos x="0" y="11"/>
                </a:cxn>
              </a:cxnLst>
              <a:rect l="0" t="0" r="r" b="b"/>
              <a:pathLst>
                <a:path w="7" h="11">
                  <a:moveTo>
                    <a:pt x="0" y="5"/>
                  </a:moveTo>
                  <a:cubicBezTo>
                    <a:pt x="0" y="2"/>
                    <a:pt x="5" y="0"/>
                    <a:pt x="6" y="3"/>
                  </a:cubicBezTo>
                  <a:cubicBezTo>
                    <a:pt x="7" y="6"/>
                    <a:pt x="2" y="11"/>
                    <a:pt x="0" y="11"/>
                  </a:cubicBezTo>
                </a:path>
              </a:pathLst>
            </a:custGeom>
            <a:noFill/>
            <a:ln w="12700" cap="flat">
              <a:solidFill>
                <a:srgbClr val="FEEAB2"/>
              </a:solidFill>
              <a:prstDash val="solid"/>
              <a:miter lim="800000"/>
              <a:headEnd/>
              <a:tailEnd/>
            </a:ln>
          </p:spPr>
          <p:txBody>
            <a:bodyPr/>
            <a:lstStyle/>
            <a:p>
              <a:endParaRPr lang="zh-CN" altLang="en-US"/>
            </a:p>
          </p:txBody>
        </p:sp>
        <p:sp>
          <p:nvSpPr>
            <p:cNvPr id="99" name="Freeform 514"/>
            <p:cNvSpPr>
              <a:spLocks/>
            </p:cNvSpPr>
            <p:nvPr/>
          </p:nvSpPr>
          <p:spPr bwMode="auto">
            <a:xfrm>
              <a:off x="4466" y="3250"/>
              <a:ext cx="12" cy="10"/>
            </a:xfrm>
            <a:custGeom>
              <a:avLst/>
              <a:gdLst/>
              <a:ahLst/>
              <a:cxnLst>
                <a:cxn ang="0">
                  <a:pos x="0" y="0"/>
                </a:cxn>
                <a:cxn ang="0">
                  <a:pos x="6" y="5"/>
                </a:cxn>
              </a:cxnLst>
              <a:rect l="0" t="0" r="r" b="b"/>
              <a:pathLst>
                <a:path w="6" h="5">
                  <a:moveTo>
                    <a:pt x="0" y="0"/>
                  </a:moveTo>
                  <a:cubicBezTo>
                    <a:pt x="2" y="0"/>
                    <a:pt x="4" y="4"/>
                    <a:pt x="6" y="5"/>
                  </a:cubicBezTo>
                </a:path>
              </a:pathLst>
            </a:custGeom>
            <a:noFill/>
            <a:ln w="12700" cap="flat">
              <a:solidFill>
                <a:srgbClr val="FEEAB2"/>
              </a:solidFill>
              <a:prstDash val="solid"/>
              <a:miter lim="800000"/>
              <a:headEnd/>
              <a:tailEnd/>
            </a:ln>
          </p:spPr>
          <p:txBody>
            <a:bodyPr/>
            <a:lstStyle/>
            <a:p>
              <a:endParaRPr lang="zh-CN" altLang="en-US"/>
            </a:p>
          </p:txBody>
        </p:sp>
        <p:sp>
          <p:nvSpPr>
            <p:cNvPr id="100" name="Freeform 515"/>
            <p:cNvSpPr>
              <a:spLocks/>
            </p:cNvSpPr>
            <p:nvPr/>
          </p:nvSpPr>
          <p:spPr bwMode="auto">
            <a:xfrm>
              <a:off x="4329" y="3593"/>
              <a:ext cx="18" cy="20"/>
            </a:xfrm>
            <a:custGeom>
              <a:avLst/>
              <a:gdLst/>
              <a:ahLst/>
              <a:cxnLst>
                <a:cxn ang="0">
                  <a:pos x="6" y="9"/>
                </a:cxn>
                <a:cxn ang="0">
                  <a:pos x="1" y="4"/>
                </a:cxn>
                <a:cxn ang="0">
                  <a:pos x="9" y="5"/>
                </a:cxn>
              </a:cxnLst>
              <a:rect l="0" t="0" r="r" b="b"/>
              <a:pathLst>
                <a:path w="9" h="10">
                  <a:moveTo>
                    <a:pt x="6" y="9"/>
                  </a:moveTo>
                  <a:cubicBezTo>
                    <a:pt x="4" y="10"/>
                    <a:pt x="0" y="7"/>
                    <a:pt x="1" y="4"/>
                  </a:cubicBezTo>
                  <a:cubicBezTo>
                    <a:pt x="2" y="0"/>
                    <a:pt x="7" y="4"/>
                    <a:pt x="9" y="5"/>
                  </a:cubicBezTo>
                </a:path>
              </a:pathLst>
            </a:custGeom>
            <a:noFill/>
            <a:ln w="12700" cap="flat">
              <a:solidFill>
                <a:srgbClr val="FEEAB2"/>
              </a:solidFill>
              <a:prstDash val="solid"/>
              <a:miter lim="800000"/>
              <a:headEnd/>
              <a:tailEnd/>
            </a:ln>
          </p:spPr>
          <p:txBody>
            <a:bodyPr/>
            <a:lstStyle/>
            <a:p>
              <a:endParaRPr lang="zh-CN" altLang="en-US"/>
            </a:p>
          </p:txBody>
        </p:sp>
        <p:sp>
          <p:nvSpPr>
            <p:cNvPr id="101" name="Freeform 516"/>
            <p:cNvSpPr>
              <a:spLocks/>
            </p:cNvSpPr>
            <p:nvPr/>
          </p:nvSpPr>
          <p:spPr bwMode="auto">
            <a:xfrm>
              <a:off x="4507" y="3292"/>
              <a:ext cx="8" cy="2"/>
            </a:xfrm>
            <a:custGeom>
              <a:avLst/>
              <a:gdLst/>
              <a:ahLst/>
              <a:cxnLst>
                <a:cxn ang="0">
                  <a:pos x="4" y="0"/>
                </a:cxn>
                <a:cxn ang="0">
                  <a:pos x="0" y="1"/>
                </a:cxn>
              </a:cxnLst>
              <a:rect l="0" t="0" r="r" b="b"/>
              <a:pathLst>
                <a:path w="4" h="1">
                  <a:moveTo>
                    <a:pt x="4" y="0"/>
                  </a:moveTo>
                  <a:cubicBezTo>
                    <a:pt x="2" y="0"/>
                    <a:pt x="0" y="0"/>
                    <a:pt x="0" y="1"/>
                  </a:cubicBezTo>
                </a:path>
              </a:pathLst>
            </a:custGeom>
            <a:noFill/>
            <a:ln w="12700" cap="flat">
              <a:solidFill>
                <a:srgbClr val="FEEAB2"/>
              </a:solidFill>
              <a:prstDash val="solid"/>
              <a:miter lim="800000"/>
              <a:headEnd/>
              <a:tailEnd/>
            </a:ln>
          </p:spPr>
          <p:txBody>
            <a:bodyPr/>
            <a:lstStyle/>
            <a:p>
              <a:endParaRPr lang="zh-CN" altLang="en-US"/>
            </a:p>
          </p:txBody>
        </p:sp>
        <p:sp>
          <p:nvSpPr>
            <p:cNvPr id="102" name="Freeform 517"/>
            <p:cNvSpPr>
              <a:spLocks/>
            </p:cNvSpPr>
            <p:nvPr/>
          </p:nvSpPr>
          <p:spPr bwMode="auto">
            <a:xfrm>
              <a:off x="4434" y="3476"/>
              <a:ext cx="8" cy="1"/>
            </a:xfrm>
            <a:custGeom>
              <a:avLst/>
              <a:gdLst/>
              <a:ahLst/>
              <a:cxnLst>
                <a:cxn ang="0">
                  <a:pos x="0" y="0"/>
                </a:cxn>
                <a:cxn ang="0">
                  <a:pos x="4" y="0"/>
                </a:cxn>
              </a:cxnLst>
              <a:rect l="0" t="0" r="r" b="b"/>
              <a:pathLst>
                <a:path w="4">
                  <a:moveTo>
                    <a:pt x="0" y="0"/>
                  </a:moveTo>
                  <a:cubicBezTo>
                    <a:pt x="1" y="0"/>
                    <a:pt x="3" y="0"/>
                    <a:pt x="4" y="0"/>
                  </a:cubicBezTo>
                </a:path>
              </a:pathLst>
            </a:custGeom>
            <a:noFill/>
            <a:ln w="12700" cap="flat">
              <a:solidFill>
                <a:srgbClr val="FEEAB2"/>
              </a:solidFill>
              <a:prstDash val="solid"/>
              <a:miter lim="800000"/>
              <a:headEnd/>
              <a:tailEnd/>
            </a:ln>
          </p:spPr>
          <p:txBody>
            <a:bodyPr/>
            <a:lstStyle/>
            <a:p>
              <a:endParaRPr lang="zh-CN" altLang="en-US"/>
            </a:p>
          </p:txBody>
        </p:sp>
        <p:sp>
          <p:nvSpPr>
            <p:cNvPr id="103" name="Freeform 518"/>
            <p:cNvSpPr>
              <a:spLocks/>
            </p:cNvSpPr>
            <p:nvPr/>
          </p:nvSpPr>
          <p:spPr bwMode="auto">
            <a:xfrm>
              <a:off x="4533" y="2427"/>
              <a:ext cx="4" cy="16"/>
            </a:xfrm>
            <a:custGeom>
              <a:avLst/>
              <a:gdLst/>
              <a:ahLst/>
              <a:cxnLst>
                <a:cxn ang="0">
                  <a:pos x="2" y="8"/>
                </a:cxn>
                <a:cxn ang="0">
                  <a:pos x="0" y="0"/>
                </a:cxn>
              </a:cxnLst>
              <a:rect l="0" t="0" r="r" b="b"/>
              <a:pathLst>
                <a:path w="2" h="8">
                  <a:moveTo>
                    <a:pt x="2" y="8"/>
                  </a:moveTo>
                  <a:cubicBezTo>
                    <a:pt x="1" y="6"/>
                    <a:pt x="0" y="3"/>
                    <a:pt x="0" y="0"/>
                  </a:cubicBezTo>
                </a:path>
              </a:pathLst>
            </a:custGeom>
            <a:noFill/>
            <a:ln w="12700" cap="flat">
              <a:solidFill>
                <a:srgbClr val="FEEAB2"/>
              </a:solidFill>
              <a:prstDash val="solid"/>
              <a:miter lim="800000"/>
              <a:headEnd/>
              <a:tailEnd/>
            </a:ln>
          </p:spPr>
          <p:txBody>
            <a:bodyPr/>
            <a:lstStyle/>
            <a:p>
              <a:endParaRPr lang="zh-CN" altLang="en-US"/>
            </a:p>
          </p:txBody>
        </p:sp>
        <p:sp>
          <p:nvSpPr>
            <p:cNvPr id="104" name="Freeform 519"/>
            <p:cNvSpPr>
              <a:spLocks/>
            </p:cNvSpPr>
            <p:nvPr/>
          </p:nvSpPr>
          <p:spPr bwMode="auto">
            <a:xfrm>
              <a:off x="4468" y="2459"/>
              <a:ext cx="6" cy="8"/>
            </a:xfrm>
            <a:custGeom>
              <a:avLst/>
              <a:gdLst/>
              <a:ahLst/>
              <a:cxnLst>
                <a:cxn ang="0">
                  <a:pos x="3" y="0"/>
                </a:cxn>
                <a:cxn ang="0">
                  <a:pos x="0" y="4"/>
                </a:cxn>
              </a:cxnLst>
              <a:rect l="0" t="0" r="r" b="b"/>
              <a:pathLst>
                <a:path w="3" h="4">
                  <a:moveTo>
                    <a:pt x="3" y="0"/>
                  </a:moveTo>
                  <a:cubicBezTo>
                    <a:pt x="1" y="1"/>
                    <a:pt x="0" y="3"/>
                    <a:pt x="0" y="4"/>
                  </a:cubicBezTo>
                </a:path>
              </a:pathLst>
            </a:custGeom>
            <a:noFill/>
            <a:ln w="12700" cap="flat">
              <a:solidFill>
                <a:srgbClr val="FEEAB2"/>
              </a:solidFill>
              <a:prstDash val="solid"/>
              <a:miter lim="800000"/>
              <a:headEnd/>
              <a:tailEnd/>
            </a:ln>
          </p:spPr>
          <p:txBody>
            <a:bodyPr/>
            <a:lstStyle/>
            <a:p>
              <a:endParaRPr lang="zh-CN" altLang="en-US"/>
            </a:p>
          </p:txBody>
        </p:sp>
        <p:sp>
          <p:nvSpPr>
            <p:cNvPr id="105" name="Freeform 520"/>
            <p:cNvSpPr>
              <a:spLocks/>
            </p:cNvSpPr>
            <p:nvPr/>
          </p:nvSpPr>
          <p:spPr bwMode="auto">
            <a:xfrm>
              <a:off x="4561" y="2537"/>
              <a:ext cx="2" cy="18"/>
            </a:xfrm>
            <a:custGeom>
              <a:avLst/>
              <a:gdLst/>
              <a:ahLst/>
              <a:cxnLst>
                <a:cxn ang="0">
                  <a:pos x="0" y="0"/>
                </a:cxn>
                <a:cxn ang="0">
                  <a:pos x="1" y="9"/>
                </a:cxn>
              </a:cxnLst>
              <a:rect l="0" t="0" r="r" b="b"/>
              <a:pathLst>
                <a:path w="1" h="9">
                  <a:moveTo>
                    <a:pt x="0" y="0"/>
                  </a:moveTo>
                  <a:cubicBezTo>
                    <a:pt x="1" y="3"/>
                    <a:pt x="0" y="7"/>
                    <a:pt x="1" y="9"/>
                  </a:cubicBezTo>
                </a:path>
              </a:pathLst>
            </a:custGeom>
            <a:noFill/>
            <a:ln w="12700" cap="flat">
              <a:solidFill>
                <a:srgbClr val="FEEAB2"/>
              </a:solidFill>
              <a:prstDash val="solid"/>
              <a:miter lim="800000"/>
              <a:headEnd/>
              <a:tailEnd/>
            </a:ln>
          </p:spPr>
          <p:txBody>
            <a:bodyPr/>
            <a:lstStyle/>
            <a:p>
              <a:endParaRPr lang="zh-CN" altLang="en-US"/>
            </a:p>
          </p:txBody>
        </p:sp>
        <p:sp>
          <p:nvSpPr>
            <p:cNvPr id="106" name="Freeform 521"/>
            <p:cNvSpPr>
              <a:spLocks/>
            </p:cNvSpPr>
            <p:nvPr/>
          </p:nvSpPr>
          <p:spPr bwMode="auto">
            <a:xfrm>
              <a:off x="4626" y="2593"/>
              <a:ext cx="4" cy="16"/>
            </a:xfrm>
            <a:custGeom>
              <a:avLst/>
              <a:gdLst/>
              <a:ahLst/>
              <a:cxnLst>
                <a:cxn ang="0">
                  <a:pos x="2" y="0"/>
                </a:cxn>
                <a:cxn ang="0">
                  <a:pos x="2" y="8"/>
                </a:cxn>
              </a:cxnLst>
              <a:rect l="0" t="0" r="r" b="b"/>
              <a:pathLst>
                <a:path w="2" h="8">
                  <a:moveTo>
                    <a:pt x="2" y="0"/>
                  </a:moveTo>
                  <a:cubicBezTo>
                    <a:pt x="0" y="3"/>
                    <a:pt x="0" y="6"/>
                    <a:pt x="2" y="8"/>
                  </a:cubicBezTo>
                </a:path>
              </a:pathLst>
            </a:custGeom>
            <a:noFill/>
            <a:ln w="12700" cap="flat">
              <a:solidFill>
                <a:srgbClr val="FEEAB2"/>
              </a:solidFill>
              <a:prstDash val="solid"/>
              <a:miter lim="800000"/>
              <a:headEnd/>
              <a:tailEnd/>
            </a:ln>
          </p:spPr>
          <p:txBody>
            <a:bodyPr/>
            <a:lstStyle/>
            <a:p>
              <a:endParaRPr lang="zh-CN" altLang="en-US"/>
            </a:p>
          </p:txBody>
        </p:sp>
        <p:sp>
          <p:nvSpPr>
            <p:cNvPr id="107" name="Freeform 522"/>
            <p:cNvSpPr>
              <a:spLocks/>
            </p:cNvSpPr>
            <p:nvPr/>
          </p:nvSpPr>
          <p:spPr bwMode="auto">
            <a:xfrm>
              <a:off x="4426" y="2224"/>
              <a:ext cx="8" cy="4"/>
            </a:xfrm>
            <a:custGeom>
              <a:avLst/>
              <a:gdLst/>
              <a:ahLst/>
              <a:cxnLst>
                <a:cxn ang="0">
                  <a:pos x="0" y="0"/>
                </a:cxn>
                <a:cxn ang="0">
                  <a:pos x="4" y="1"/>
                </a:cxn>
              </a:cxnLst>
              <a:rect l="0" t="0" r="r" b="b"/>
              <a:pathLst>
                <a:path w="4" h="2">
                  <a:moveTo>
                    <a:pt x="0" y="0"/>
                  </a:moveTo>
                  <a:cubicBezTo>
                    <a:pt x="1" y="1"/>
                    <a:pt x="2" y="2"/>
                    <a:pt x="4" y="1"/>
                  </a:cubicBezTo>
                </a:path>
              </a:pathLst>
            </a:custGeom>
            <a:noFill/>
            <a:ln w="12700" cap="flat">
              <a:solidFill>
                <a:srgbClr val="FEEAB2"/>
              </a:solidFill>
              <a:prstDash val="solid"/>
              <a:miter lim="800000"/>
              <a:headEnd/>
              <a:tailEnd/>
            </a:ln>
          </p:spPr>
          <p:txBody>
            <a:bodyPr/>
            <a:lstStyle/>
            <a:p>
              <a:endParaRPr lang="zh-CN" altLang="en-US"/>
            </a:p>
          </p:txBody>
        </p:sp>
        <p:sp>
          <p:nvSpPr>
            <p:cNvPr id="108" name="Freeform 523"/>
            <p:cNvSpPr>
              <a:spLocks/>
            </p:cNvSpPr>
            <p:nvPr/>
          </p:nvSpPr>
          <p:spPr bwMode="auto">
            <a:xfrm>
              <a:off x="4496" y="2234"/>
              <a:ext cx="33" cy="56"/>
            </a:xfrm>
            <a:custGeom>
              <a:avLst/>
              <a:gdLst/>
              <a:ahLst/>
              <a:cxnLst>
                <a:cxn ang="0">
                  <a:pos x="2" y="8"/>
                </a:cxn>
                <a:cxn ang="0">
                  <a:pos x="4" y="12"/>
                </a:cxn>
                <a:cxn ang="0">
                  <a:pos x="0" y="17"/>
                </a:cxn>
              </a:cxnLst>
              <a:rect l="0" t="0" r="r" b="b"/>
              <a:pathLst>
                <a:path w="16" h="28">
                  <a:moveTo>
                    <a:pt x="2" y="8"/>
                  </a:moveTo>
                  <a:cubicBezTo>
                    <a:pt x="7" y="0"/>
                    <a:pt x="12" y="6"/>
                    <a:pt x="4" y="12"/>
                  </a:cubicBezTo>
                  <a:cubicBezTo>
                    <a:pt x="16" y="10"/>
                    <a:pt x="7" y="28"/>
                    <a:pt x="0" y="17"/>
                  </a:cubicBezTo>
                </a:path>
              </a:pathLst>
            </a:custGeom>
            <a:noFill/>
            <a:ln w="12700" cap="flat">
              <a:solidFill>
                <a:srgbClr val="FEEAB2"/>
              </a:solidFill>
              <a:prstDash val="solid"/>
              <a:miter lim="800000"/>
              <a:headEnd/>
              <a:tailEnd/>
            </a:ln>
          </p:spPr>
          <p:txBody>
            <a:bodyPr/>
            <a:lstStyle/>
            <a:p>
              <a:endParaRPr lang="zh-CN" altLang="en-US"/>
            </a:p>
          </p:txBody>
        </p:sp>
        <p:sp>
          <p:nvSpPr>
            <p:cNvPr id="109" name="Freeform 524"/>
            <p:cNvSpPr>
              <a:spLocks/>
            </p:cNvSpPr>
            <p:nvPr/>
          </p:nvSpPr>
          <p:spPr bwMode="auto">
            <a:xfrm>
              <a:off x="4460" y="2094"/>
              <a:ext cx="41" cy="40"/>
            </a:xfrm>
            <a:custGeom>
              <a:avLst/>
              <a:gdLst/>
              <a:ahLst/>
              <a:cxnLst>
                <a:cxn ang="0">
                  <a:pos x="5" y="0"/>
                </a:cxn>
                <a:cxn ang="0">
                  <a:pos x="14" y="4"/>
                </a:cxn>
                <a:cxn ang="0">
                  <a:pos x="4" y="9"/>
                </a:cxn>
                <a:cxn ang="0">
                  <a:pos x="15" y="16"/>
                </a:cxn>
                <a:cxn ang="0">
                  <a:pos x="0" y="13"/>
                </a:cxn>
              </a:cxnLst>
              <a:rect l="0" t="0" r="r" b="b"/>
              <a:pathLst>
                <a:path w="20" h="20">
                  <a:moveTo>
                    <a:pt x="5" y="0"/>
                  </a:moveTo>
                  <a:cubicBezTo>
                    <a:pt x="7" y="0"/>
                    <a:pt x="14" y="0"/>
                    <a:pt x="14" y="4"/>
                  </a:cubicBezTo>
                  <a:cubicBezTo>
                    <a:pt x="14" y="8"/>
                    <a:pt x="7" y="8"/>
                    <a:pt x="4" y="9"/>
                  </a:cubicBezTo>
                  <a:cubicBezTo>
                    <a:pt x="8" y="8"/>
                    <a:pt x="20" y="10"/>
                    <a:pt x="15" y="16"/>
                  </a:cubicBezTo>
                  <a:cubicBezTo>
                    <a:pt x="12" y="20"/>
                    <a:pt x="1" y="18"/>
                    <a:pt x="0" y="13"/>
                  </a:cubicBezTo>
                </a:path>
              </a:pathLst>
            </a:custGeom>
            <a:noFill/>
            <a:ln w="12700" cap="flat">
              <a:solidFill>
                <a:srgbClr val="FEEAB2"/>
              </a:solidFill>
              <a:prstDash val="solid"/>
              <a:miter lim="800000"/>
              <a:headEnd/>
              <a:tailEnd/>
            </a:ln>
          </p:spPr>
          <p:txBody>
            <a:bodyPr/>
            <a:lstStyle/>
            <a:p>
              <a:endParaRPr lang="zh-CN" altLang="en-US"/>
            </a:p>
          </p:txBody>
        </p:sp>
        <p:sp>
          <p:nvSpPr>
            <p:cNvPr id="110" name="Freeform 525"/>
            <p:cNvSpPr>
              <a:spLocks/>
            </p:cNvSpPr>
            <p:nvPr/>
          </p:nvSpPr>
          <p:spPr bwMode="auto">
            <a:xfrm>
              <a:off x="4363" y="1972"/>
              <a:ext cx="18" cy="14"/>
            </a:xfrm>
            <a:custGeom>
              <a:avLst/>
              <a:gdLst/>
              <a:ahLst/>
              <a:cxnLst>
                <a:cxn ang="0">
                  <a:pos x="0" y="0"/>
                </a:cxn>
                <a:cxn ang="0">
                  <a:pos x="9" y="7"/>
                </a:cxn>
              </a:cxnLst>
              <a:rect l="0" t="0" r="r" b="b"/>
              <a:pathLst>
                <a:path w="9" h="7">
                  <a:moveTo>
                    <a:pt x="0" y="0"/>
                  </a:moveTo>
                  <a:cubicBezTo>
                    <a:pt x="2" y="4"/>
                    <a:pt x="4" y="7"/>
                    <a:pt x="9" y="7"/>
                  </a:cubicBezTo>
                </a:path>
              </a:pathLst>
            </a:custGeom>
            <a:noFill/>
            <a:ln w="12700" cap="flat">
              <a:solidFill>
                <a:srgbClr val="FEEAB2"/>
              </a:solidFill>
              <a:prstDash val="solid"/>
              <a:miter lim="800000"/>
              <a:headEnd/>
              <a:tailEnd/>
            </a:ln>
          </p:spPr>
          <p:txBody>
            <a:bodyPr/>
            <a:lstStyle/>
            <a:p>
              <a:endParaRPr lang="zh-CN" altLang="en-US"/>
            </a:p>
          </p:txBody>
        </p:sp>
        <p:sp>
          <p:nvSpPr>
            <p:cNvPr id="111" name="Freeform 526"/>
            <p:cNvSpPr>
              <a:spLocks/>
            </p:cNvSpPr>
            <p:nvPr/>
          </p:nvSpPr>
          <p:spPr bwMode="auto">
            <a:xfrm>
              <a:off x="4450" y="1960"/>
              <a:ext cx="28" cy="26"/>
            </a:xfrm>
            <a:custGeom>
              <a:avLst/>
              <a:gdLst/>
              <a:ahLst/>
              <a:cxnLst>
                <a:cxn ang="0">
                  <a:pos x="4" y="0"/>
                </a:cxn>
                <a:cxn ang="0">
                  <a:pos x="13" y="9"/>
                </a:cxn>
                <a:cxn ang="0">
                  <a:pos x="0" y="5"/>
                </a:cxn>
              </a:cxnLst>
              <a:rect l="0" t="0" r="r" b="b"/>
              <a:pathLst>
                <a:path w="14" h="13">
                  <a:moveTo>
                    <a:pt x="4" y="0"/>
                  </a:moveTo>
                  <a:cubicBezTo>
                    <a:pt x="7" y="0"/>
                    <a:pt x="14" y="5"/>
                    <a:pt x="13" y="9"/>
                  </a:cubicBezTo>
                  <a:cubicBezTo>
                    <a:pt x="10" y="13"/>
                    <a:pt x="1" y="8"/>
                    <a:pt x="0" y="5"/>
                  </a:cubicBezTo>
                </a:path>
              </a:pathLst>
            </a:custGeom>
            <a:noFill/>
            <a:ln w="12700" cap="flat">
              <a:solidFill>
                <a:srgbClr val="FEEAB2"/>
              </a:solidFill>
              <a:prstDash val="solid"/>
              <a:miter lim="800000"/>
              <a:headEnd/>
              <a:tailEnd/>
            </a:ln>
          </p:spPr>
          <p:txBody>
            <a:bodyPr/>
            <a:lstStyle/>
            <a:p>
              <a:endParaRPr lang="zh-CN" altLang="en-US"/>
            </a:p>
          </p:txBody>
        </p:sp>
        <p:sp>
          <p:nvSpPr>
            <p:cNvPr id="112" name="Freeform 527"/>
            <p:cNvSpPr>
              <a:spLocks/>
            </p:cNvSpPr>
            <p:nvPr/>
          </p:nvSpPr>
          <p:spPr bwMode="auto">
            <a:xfrm>
              <a:off x="4458" y="1834"/>
              <a:ext cx="6" cy="14"/>
            </a:xfrm>
            <a:custGeom>
              <a:avLst/>
              <a:gdLst/>
              <a:ahLst/>
              <a:cxnLst>
                <a:cxn ang="0">
                  <a:pos x="1" y="0"/>
                </a:cxn>
                <a:cxn ang="0">
                  <a:pos x="3" y="7"/>
                </a:cxn>
              </a:cxnLst>
              <a:rect l="0" t="0" r="r" b="b"/>
              <a:pathLst>
                <a:path w="3" h="7">
                  <a:moveTo>
                    <a:pt x="1" y="0"/>
                  </a:moveTo>
                  <a:cubicBezTo>
                    <a:pt x="0" y="3"/>
                    <a:pt x="1" y="5"/>
                    <a:pt x="3" y="7"/>
                  </a:cubicBezTo>
                </a:path>
              </a:pathLst>
            </a:custGeom>
            <a:noFill/>
            <a:ln w="12700" cap="flat">
              <a:solidFill>
                <a:srgbClr val="FEEAB2"/>
              </a:solidFill>
              <a:prstDash val="solid"/>
              <a:miter lim="800000"/>
              <a:headEnd/>
              <a:tailEnd/>
            </a:ln>
          </p:spPr>
          <p:txBody>
            <a:bodyPr/>
            <a:lstStyle/>
            <a:p>
              <a:endParaRPr lang="zh-CN" altLang="en-US"/>
            </a:p>
          </p:txBody>
        </p:sp>
        <p:sp>
          <p:nvSpPr>
            <p:cNvPr id="113" name="Freeform 528"/>
            <p:cNvSpPr>
              <a:spLocks/>
            </p:cNvSpPr>
            <p:nvPr/>
          </p:nvSpPr>
          <p:spPr bwMode="auto">
            <a:xfrm>
              <a:off x="4442" y="1779"/>
              <a:ext cx="1" cy="4"/>
            </a:xfrm>
            <a:custGeom>
              <a:avLst/>
              <a:gdLst/>
              <a:ahLst/>
              <a:cxnLst>
                <a:cxn ang="0">
                  <a:pos x="0" y="0"/>
                </a:cxn>
                <a:cxn ang="0">
                  <a:pos x="0" y="2"/>
                </a:cxn>
              </a:cxnLst>
              <a:rect l="0" t="0" r="r" b="b"/>
              <a:pathLst>
                <a:path h="2">
                  <a:moveTo>
                    <a:pt x="0" y="0"/>
                  </a:moveTo>
                  <a:cubicBezTo>
                    <a:pt x="0" y="1"/>
                    <a:pt x="0" y="1"/>
                    <a:pt x="0" y="2"/>
                  </a:cubicBezTo>
                </a:path>
              </a:pathLst>
            </a:custGeom>
            <a:noFill/>
            <a:ln w="12700" cap="flat">
              <a:solidFill>
                <a:srgbClr val="FEEAB2"/>
              </a:solidFill>
              <a:prstDash val="solid"/>
              <a:miter lim="800000"/>
              <a:headEnd/>
              <a:tailEnd/>
            </a:ln>
          </p:spPr>
          <p:txBody>
            <a:bodyPr/>
            <a:lstStyle/>
            <a:p>
              <a:endParaRPr lang="zh-CN" altLang="en-US"/>
            </a:p>
          </p:txBody>
        </p:sp>
        <p:sp>
          <p:nvSpPr>
            <p:cNvPr id="114" name="Freeform 529"/>
            <p:cNvSpPr>
              <a:spLocks/>
            </p:cNvSpPr>
            <p:nvPr/>
          </p:nvSpPr>
          <p:spPr bwMode="auto">
            <a:xfrm>
              <a:off x="4442" y="1719"/>
              <a:ext cx="8" cy="12"/>
            </a:xfrm>
            <a:custGeom>
              <a:avLst/>
              <a:gdLst/>
              <a:ahLst/>
              <a:cxnLst>
                <a:cxn ang="0">
                  <a:pos x="0" y="0"/>
                </a:cxn>
                <a:cxn ang="0">
                  <a:pos x="4" y="6"/>
                </a:cxn>
              </a:cxnLst>
              <a:rect l="0" t="0" r="r" b="b"/>
              <a:pathLst>
                <a:path w="4" h="6">
                  <a:moveTo>
                    <a:pt x="0" y="0"/>
                  </a:moveTo>
                  <a:cubicBezTo>
                    <a:pt x="1" y="2"/>
                    <a:pt x="2" y="4"/>
                    <a:pt x="4" y="6"/>
                  </a:cubicBezTo>
                </a:path>
              </a:pathLst>
            </a:custGeom>
            <a:noFill/>
            <a:ln w="12700" cap="flat">
              <a:solidFill>
                <a:srgbClr val="FEEAB2"/>
              </a:solidFill>
              <a:prstDash val="solid"/>
              <a:miter lim="800000"/>
              <a:headEnd/>
              <a:tailEnd/>
            </a:ln>
          </p:spPr>
          <p:txBody>
            <a:bodyPr/>
            <a:lstStyle/>
            <a:p>
              <a:endParaRPr lang="zh-CN" altLang="en-US"/>
            </a:p>
          </p:txBody>
        </p:sp>
        <p:sp>
          <p:nvSpPr>
            <p:cNvPr id="115" name="Freeform 530"/>
            <p:cNvSpPr>
              <a:spLocks/>
            </p:cNvSpPr>
            <p:nvPr/>
          </p:nvSpPr>
          <p:spPr bwMode="auto">
            <a:xfrm>
              <a:off x="4456" y="1671"/>
              <a:ext cx="4" cy="6"/>
            </a:xfrm>
            <a:custGeom>
              <a:avLst/>
              <a:gdLst/>
              <a:ahLst/>
              <a:cxnLst>
                <a:cxn ang="0">
                  <a:pos x="2" y="0"/>
                </a:cxn>
                <a:cxn ang="0">
                  <a:pos x="0" y="3"/>
                </a:cxn>
              </a:cxnLst>
              <a:rect l="0" t="0" r="r" b="b"/>
              <a:pathLst>
                <a:path w="2" h="3">
                  <a:moveTo>
                    <a:pt x="2" y="0"/>
                  </a:moveTo>
                  <a:cubicBezTo>
                    <a:pt x="1" y="1"/>
                    <a:pt x="0" y="2"/>
                    <a:pt x="0" y="3"/>
                  </a:cubicBezTo>
                </a:path>
              </a:pathLst>
            </a:custGeom>
            <a:noFill/>
            <a:ln w="12700" cap="flat">
              <a:solidFill>
                <a:srgbClr val="FEEAB2"/>
              </a:solidFill>
              <a:prstDash val="solid"/>
              <a:miter lim="800000"/>
              <a:headEnd/>
              <a:tailEnd/>
            </a:ln>
          </p:spPr>
          <p:txBody>
            <a:bodyPr/>
            <a:lstStyle/>
            <a:p>
              <a:endParaRPr lang="zh-CN" altLang="en-US"/>
            </a:p>
          </p:txBody>
        </p:sp>
        <p:sp>
          <p:nvSpPr>
            <p:cNvPr id="116" name="Freeform 531"/>
            <p:cNvSpPr>
              <a:spLocks/>
            </p:cNvSpPr>
            <p:nvPr/>
          </p:nvSpPr>
          <p:spPr bwMode="auto">
            <a:xfrm>
              <a:off x="4466" y="1601"/>
              <a:ext cx="2" cy="20"/>
            </a:xfrm>
            <a:custGeom>
              <a:avLst/>
              <a:gdLst/>
              <a:ahLst/>
              <a:cxnLst>
                <a:cxn ang="0">
                  <a:pos x="0" y="0"/>
                </a:cxn>
                <a:cxn ang="0">
                  <a:pos x="0" y="10"/>
                </a:cxn>
              </a:cxnLst>
              <a:rect l="0" t="0" r="r" b="b"/>
              <a:pathLst>
                <a:path w="1" h="10">
                  <a:moveTo>
                    <a:pt x="0" y="0"/>
                  </a:moveTo>
                  <a:cubicBezTo>
                    <a:pt x="1" y="4"/>
                    <a:pt x="0" y="7"/>
                    <a:pt x="0" y="10"/>
                  </a:cubicBezTo>
                </a:path>
              </a:pathLst>
            </a:custGeom>
            <a:noFill/>
            <a:ln w="12700" cap="flat">
              <a:solidFill>
                <a:srgbClr val="FEEAB2"/>
              </a:solidFill>
              <a:prstDash val="solid"/>
              <a:miter lim="800000"/>
              <a:headEnd/>
              <a:tailEnd/>
            </a:ln>
          </p:spPr>
          <p:txBody>
            <a:bodyPr/>
            <a:lstStyle/>
            <a:p>
              <a:endParaRPr lang="zh-CN" altLang="en-US"/>
            </a:p>
          </p:txBody>
        </p:sp>
        <p:sp>
          <p:nvSpPr>
            <p:cNvPr id="117" name="Freeform 532"/>
            <p:cNvSpPr>
              <a:spLocks/>
            </p:cNvSpPr>
            <p:nvPr/>
          </p:nvSpPr>
          <p:spPr bwMode="auto">
            <a:xfrm>
              <a:off x="4311" y="1599"/>
              <a:ext cx="22" cy="18"/>
            </a:xfrm>
            <a:custGeom>
              <a:avLst/>
              <a:gdLst/>
              <a:ahLst/>
              <a:cxnLst>
                <a:cxn ang="0">
                  <a:pos x="5" y="0"/>
                </a:cxn>
                <a:cxn ang="0">
                  <a:pos x="0" y="0"/>
                </a:cxn>
              </a:cxnLst>
              <a:rect l="0" t="0" r="r" b="b"/>
              <a:pathLst>
                <a:path w="11" h="9">
                  <a:moveTo>
                    <a:pt x="5" y="0"/>
                  </a:moveTo>
                  <a:cubicBezTo>
                    <a:pt x="11" y="4"/>
                    <a:pt x="0" y="9"/>
                    <a:pt x="0" y="0"/>
                  </a:cubicBezTo>
                </a:path>
              </a:pathLst>
            </a:custGeom>
            <a:noFill/>
            <a:ln w="12700" cap="flat">
              <a:solidFill>
                <a:srgbClr val="FEEAB2"/>
              </a:solidFill>
              <a:prstDash val="solid"/>
              <a:miter lim="800000"/>
              <a:headEnd/>
              <a:tailEnd/>
            </a:ln>
          </p:spPr>
          <p:txBody>
            <a:bodyPr/>
            <a:lstStyle/>
            <a:p>
              <a:endParaRPr lang="zh-CN" altLang="en-US"/>
            </a:p>
          </p:txBody>
        </p:sp>
        <p:sp>
          <p:nvSpPr>
            <p:cNvPr id="118" name="Freeform 533"/>
            <p:cNvSpPr>
              <a:spLocks/>
            </p:cNvSpPr>
            <p:nvPr/>
          </p:nvSpPr>
          <p:spPr bwMode="auto">
            <a:xfrm>
              <a:off x="4357" y="1689"/>
              <a:ext cx="4" cy="14"/>
            </a:xfrm>
            <a:custGeom>
              <a:avLst/>
              <a:gdLst/>
              <a:ahLst/>
              <a:cxnLst>
                <a:cxn ang="0">
                  <a:pos x="0" y="0"/>
                </a:cxn>
                <a:cxn ang="0">
                  <a:pos x="2" y="7"/>
                </a:cxn>
              </a:cxnLst>
              <a:rect l="0" t="0" r="r" b="b"/>
              <a:pathLst>
                <a:path w="2" h="7">
                  <a:moveTo>
                    <a:pt x="0" y="0"/>
                  </a:moveTo>
                  <a:cubicBezTo>
                    <a:pt x="0" y="2"/>
                    <a:pt x="1" y="5"/>
                    <a:pt x="2" y="7"/>
                  </a:cubicBezTo>
                </a:path>
              </a:pathLst>
            </a:custGeom>
            <a:noFill/>
            <a:ln w="12700" cap="flat">
              <a:solidFill>
                <a:srgbClr val="FEEAB2"/>
              </a:solidFill>
              <a:prstDash val="solid"/>
              <a:miter lim="800000"/>
              <a:headEnd/>
              <a:tailEnd/>
            </a:ln>
          </p:spPr>
          <p:txBody>
            <a:bodyPr/>
            <a:lstStyle/>
            <a:p>
              <a:endParaRPr lang="zh-CN" altLang="en-US"/>
            </a:p>
          </p:txBody>
        </p:sp>
        <p:sp>
          <p:nvSpPr>
            <p:cNvPr id="119" name="Freeform 534"/>
            <p:cNvSpPr>
              <a:spLocks/>
            </p:cNvSpPr>
            <p:nvPr/>
          </p:nvSpPr>
          <p:spPr bwMode="auto">
            <a:xfrm>
              <a:off x="4289" y="1687"/>
              <a:ext cx="4" cy="8"/>
            </a:xfrm>
            <a:custGeom>
              <a:avLst/>
              <a:gdLst/>
              <a:ahLst/>
              <a:cxnLst>
                <a:cxn ang="0">
                  <a:pos x="0" y="4"/>
                </a:cxn>
                <a:cxn ang="0">
                  <a:pos x="2" y="0"/>
                </a:cxn>
              </a:cxnLst>
              <a:rect l="0" t="0" r="r" b="b"/>
              <a:pathLst>
                <a:path w="2" h="4">
                  <a:moveTo>
                    <a:pt x="0" y="4"/>
                  </a:moveTo>
                  <a:cubicBezTo>
                    <a:pt x="0" y="2"/>
                    <a:pt x="1" y="1"/>
                    <a:pt x="2" y="0"/>
                  </a:cubicBezTo>
                </a:path>
              </a:pathLst>
            </a:custGeom>
            <a:noFill/>
            <a:ln w="12700" cap="flat">
              <a:solidFill>
                <a:srgbClr val="FEEAB2"/>
              </a:solidFill>
              <a:prstDash val="solid"/>
              <a:miter lim="800000"/>
              <a:headEnd/>
              <a:tailEnd/>
            </a:ln>
          </p:spPr>
          <p:txBody>
            <a:bodyPr/>
            <a:lstStyle/>
            <a:p>
              <a:endParaRPr lang="zh-CN" altLang="en-US"/>
            </a:p>
          </p:txBody>
        </p:sp>
        <p:sp>
          <p:nvSpPr>
            <p:cNvPr id="120" name="Freeform 535"/>
            <p:cNvSpPr>
              <a:spLocks/>
            </p:cNvSpPr>
            <p:nvPr/>
          </p:nvSpPr>
          <p:spPr bwMode="auto">
            <a:xfrm>
              <a:off x="4254" y="1703"/>
              <a:ext cx="6" cy="4"/>
            </a:xfrm>
            <a:custGeom>
              <a:avLst/>
              <a:gdLst/>
              <a:ahLst/>
              <a:cxnLst>
                <a:cxn ang="0">
                  <a:pos x="3" y="2"/>
                </a:cxn>
                <a:cxn ang="0">
                  <a:pos x="0" y="0"/>
                </a:cxn>
              </a:cxnLst>
              <a:rect l="0" t="0" r="r" b="b"/>
              <a:pathLst>
                <a:path w="3" h="2">
                  <a:moveTo>
                    <a:pt x="3" y="2"/>
                  </a:moveTo>
                  <a:cubicBezTo>
                    <a:pt x="2" y="2"/>
                    <a:pt x="1" y="1"/>
                    <a:pt x="0" y="0"/>
                  </a:cubicBezTo>
                </a:path>
              </a:pathLst>
            </a:custGeom>
            <a:noFill/>
            <a:ln w="12700" cap="flat">
              <a:solidFill>
                <a:srgbClr val="FEEAB2"/>
              </a:solidFill>
              <a:prstDash val="solid"/>
              <a:miter lim="800000"/>
              <a:headEnd/>
              <a:tailEnd/>
            </a:ln>
          </p:spPr>
          <p:txBody>
            <a:bodyPr/>
            <a:lstStyle/>
            <a:p>
              <a:endParaRPr lang="zh-CN" altLang="en-US"/>
            </a:p>
          </p:txBody>
        </p:sp>
        <p:sp>
          <p:nvSpPr>
            <p:cNvPr id="121" name="Freeform 536"/>
            <p:cNvSpPr>
              <a:spLocks/>
            </p:cNvSpPr>
            <p:nvPr/>
          </p:nvSpPr>
          <p:spPr bwMode="auto">
            <a:xfrm>
              <a:off x="4333" y="1954"/>
              <a:ext cx="6" cy="6"/>
            </a:xfrm>
            <a:custGeom>
              <a:avLst/>
              <a:gdLst/>
              <a:ahLst/>
              <a:cxnLst>
                <a:cxn ang="0">
                  <a:pos x="3" y="3"/>
                </a:cxn>
                <a:cxn ang="0">
                  <a:pos x="0" y="0"/>
                </a:cxn>
              </a:cxnLst>
              <a:rect l="0" t="0" r="r" b="b"/>
              <a:pathLst>
                <a:path w="3" h="3">
                  <a:moveTo>
                    <a:pt x="3" y="3"/>
                  </a:moveTo>
                  <a:cubicBezTo>
                    <a:pt x="2" y="2"/>
                    <a:pt x="1" y="1"/>
                    <a:pt x="0" y="0"/>
                  </a:cubicBezTo>
                </a:path>
              </a:pathLst>
            </a:custGeom>
            <a:noFill/>
            <a:ln w="12700" cap="flat">
              <a:solidFill>
                <a:srgbClr val="FEEAB2"/>
              </a:solidFill>
              <a:prstDash val="solid"/>
              <a:miter lim="800000"/>
              <a:headEnd/>
              <a:tailEnd/>
            </a:ln>
          </p:spPr>
          <p:txBody>
            <a:bodyPr/>
            <a:lstStyle/>
            <a:p>
              <a:endParaRPr lang="zh-CN" altLang="en-US"/>
            </a:p>
          </p:txBody>
        </p:sp>
        <p:sp>
          <p:nvSpPr>
            <p:cNvPr id="122" name="Freeform 537"/>
            <p:cNvSpPr>
              <a:spLocks/>
            </p:cNvSpPr>
            <p:nvPr/>
          </p:nvSpPr>
          <p:spPr bwMode="auto">
            <a:xfrm>
              <a:off x="4365" y="1473"/>
              <a:ext cx="4" cy="14"/>
            </a:xfrm>
            <a:custGeom>
              <a:avLst/>
              <a:gdLst/>
              <a:ahLst/>
              <a:cxnLst>
                <a:cxn ang="0">
                  <a:pos x="2" y="0"/>
                </a:cxn>
                <a:cxn ang="0">
                  <a:pos x="0" y="7"/>
                </a:cxn>
              </a:cxnLst>
              <a:rect l="0" t="0" r="r" b="b"/>
              <a:pathLst>
                <a:path w="2" h="7">
                  <a:moveTo>
                    <a:pt x="2" y="0"/>
                  </a:moveTo>
                  <a:cubicBezTo>
                    <a:pt x="0" y="2"/>
                    <a:pt x="0" y="5"/>
                    <a:pt x="0" y="7"/>
                  </a:cubicBezTo>
                </a:path>
              </a:pathLst>
            </a:custGeom>
            <a:noFill/>
            <a:ln w="12700" cap="flat">
              <a:solidFill>
                <a:srgbClr val="FEEAB2"/>
              </a:solidFill>
              <a:prstDash val="solid"/>
              <a:miter lim="800000"/>
              <a:headEnd/>
              <a:tailEnd/>
            </a:ln>
          </p:spPr>
          <p:txBody>
            <a:bodyPr/>
            <a:lstStyle/>
            <a:p>
              <a:endParaRPr lang="zh-CN" altLang="en-US"/>
            </a:p>
          </p:txBody>
        </p:sp>
        <p:sp>
          <p:nvSpPr>
            <p:cNvPr id="123" name="Freeform 538"/>
            <p:cNvSpPr>
              <a:spLocks/>
            </p:cNvSpPr>
            <p:nvPr/>
          </p:nvSpPr>
          <p:spPr bwMode="auto">
            <a:xfrm>
              <a:off x="4353" y="1423"/>
              <a:ext cx="2" cy="10"/>
            </a:xfrm>
            <a:custGeom>
              <a:avLst/>
              <a:gdLst/>
              <a:ahLst/>
              <a:cxnLst>
                <a:cxn ang="0">
                  <a:pos x="0" y="0"/>
                </a:cxn>
                <a:cxn ang="0">
                  <a:pos x="1" y="5"/>
                </a:cxn>
              </a:cxnLst>
              <a:rect l="0" t="0" r="r" b="b"/>
              <a:pathLst>
                <a:path w="1" h="5">
                  <a:moveTo>
                    <a:pt x="0" y="0"/>
                  </a:moveTo>
                  <a:cubicBezTo>
                    <a:pt x="0" y="2"/>
                    <a:pt x="0" y="4"/>
                    <a:pt x="1" y="5"/>
                  </a:cubicBezTo>
                </a:path>
              </a:pathLst>
            </a:custGeom>
            <a:noFill/>
            <a:ln w="12700" cap="flat">
              <a:solidFill>
                <a:srgbClr val="FEEAB2"/>
              </a:solidFill>
              <a:prstDash val="solid"/>
              <a:miter lim="800000"/>
              <a:headEnd/>
              <a:tailEnd/>
            </a:ln>
          </p:spPr>
          <p:txBody>
            <a:bodyPr/>
            <a:lstStyle/>
            <a:p>
              <a:endParaRPr lang="zh-CN" altLang="en-US"/>
            </a:p>
          </p:txBody>
        </p:sp>
        <p:sp>
          <p:nvSpPr>
            <p:cNvPr id="124" name="Freeform 539"/>
            <p:cNvSpPr>
              <a:spLocks/>
            </p:cNvSpPr>
            <p:nvPr/>
          </p:nvSpPr>
          <p:spPr bwMode="auto">
            <a:xfrm>
              <a:off x="4383" y="1329"/>
              <a:ext cx="23" cy="18"/>
            </a:xfrm>
            <a:custGeom>
              <a:avLst/>
              <a:gdLst/>
              <a:ahLst/>
              <a:cxnLst>
                <a:cxn ang="0">
                  <a:pos x="3" y="1"/>
                </a:cxn>
                <a:cxn ang="0">
                  <a:pos x="8" y="0"/>
                </a:cxn>
              </a:cxnLst>
              <a:rect l="0" t="0" r="r" b="b"/>
              <a:pathLst>
                <a:path w="11" h="9">
                  <a:moveTo>
                    <a:pt x="3" y="1"/>
                  </a:moveTo>
                  <a:cubicBezTo>
                    <a:pt x="0" y="7"/>
                    <a:pt x="11" y="9"/>
                    <a:pt x="8" y="0"/>
                  </a:cubicBezTo>
                </a:path>
              </a:pathLst>
            </a:custGeom>
            <a:noFill/>
            <a:ln w="12700" cap="flat">
              <a:solidFill>
                <a:srgbClr val="FEEAB2"/>
              </a:solidFill>
              <a:prstDash val="solid"/>
              <a:miter lim="800000"/>
              <a:headEnd/>
              <a:tailEnd/>
            </a:ln>
          </p:spPr>
          <p:txBody>
            <a:bodyPr/>
            <a:lstStyle/>
            <a:p>
              <a:endParaRPr lang="zh-CN" altLang="en-US"/>
            </a:p>
          </p:txBody>
        </p:sp>
        <p:sp>
          <p:nvSpPr>
            <p:cNvPr id="125" name="Freeform 540"/>
            <p:cNvSpPr>
              <a:spLocks/>
            </p:cNvSpPr>
            <p:nvPr/>
          </p:nvSpPr>
          <p:spPr bwMode="auto">
            <a:xfrm>
              <a:off x="4398" y="1289"/>
              <a:ext cx="6" cy="8"/>
            </a:xfrm>
            <a:custGeom>
              <a:avLst/>
              <a:gdLst/>
              <a:ahLst/>
              <a:cxnLst>
                <a:cxn ang="0">
                  <a:pos x="1" y="3"/>
                </a:cxn>
                <a:cxn ang="0">
                  <a:pos x="0" y="3"/>
                </a:cxn>
                <a:cxn ang="0">
                  <a:pos x="3" y="0"/>
                </a:cxn>
              </a:cxnLst>
              <a:rect l="0" t="0" r="r" b="b"/>
              <a:pathLst>
                <a:path w="3" h="4">
                  <a:moveTo>
                    <a:pt x="1" y="3"/>
                  </a:moveTo>
                  <a:cubicBezTo>
                    <a:pt x="0" y="4"/>
                    <a:pt x="0" y="3"/>
                    <a:pt x="0" y="3"/>
                  </a:cubicBezTo>
                  <a:cubicBezTo>
                    <a:pt x="1" y="2"/>
                    <a:pt x="2" y="1"/>
                    <a:pt x="3" y="0"/>
                  </a:cubicBezTo>
                </a:path>
              </a:pathLst>
            </a:custGeom>
            <a:noFill/>
            <a:ln w="12700" cap="flat">
              <a:solidFill>
                <a:srgbClr val="FEEAB2"/>
              </a:solidFill>
              <a:prstDash val="solid"/>
              <a:miter lim="800000"/>
              <a:headEnd/>
              <a:tailEnd/>
            </a:ln>
          </p:spPr>
          <p:txBody>
            <a:bodyPr/>
            <a:lstStyle/>
            <a:p>
              <a:endParaRPr lang="zh-CN" altLang="en-US"/>
            </a:p>
          </p:txBody>
        </p:sp>
        <p:sp>
          <p:nvSpPr>
            <p:cNvPr id="126" name="Freeform 541"/>
            <p:cNvSpPr>
              <a:spLocks/>
            </p:cNvSpPr>
            <p:nvPr/>
          </p:nvSpPr>
          <p:spPr bwMode="auto">
            <a:xfrm>
              <a:off x="4503" y="1417"/>
              <a:ext cx="4" cy="6"/>
            </a:xfrm>
            <a:custGeom>
              <a:avLst/>
              <a:gdLst/>
              <a:ahLst/>
              <a:cxnLst>
                <a:cxn ang="0">
                  <a:pos x="0" y="3"/>
                </a:cxn>
                <a:cxn ang="0">
                  <a:pos x="2" y="0"/>
                </a:cxn>
              </a:cxnLst>
              <a:rect l="0" t="0" r="r" b="b"/>
              <a:pathLst>
                <a:path w="2" h="3">
                  <a:moveTo>
                    <a:pt x="0" y="3"/>
                  </a:moveTo>
                  <a:cubicBezTo>
                    <a:pt x="0" y="2"/>
                    <a:pt x="1" y="1"/>
                    <a:pt x="2" y="0"/>
                  </a:cubicBezTo>
                </a:path>
              </a:pathLst>
            </a:custGeom>
            <a:noFill/>
            <a:ln w="12700" cap="flat">
              <a:solidFill>
                <a:srgbClr val="FEEAB2"/>
              </a:solidFill>
              <a:prstDash val="solid"/>
              <a:miter lim="800000"/>
              <a:headEnd/>
              <a:tailEnd/>
            </a:ln>
          </p:spPr>
          <p:txBody>
            <a:bodyPr/>
            <a:lstStyle/>
            <a:p>
              <a:endParaRPr lang="zh-CN" altLang="en-US"/>
            </a:p>
          </p:txBody>
        </p:sp>
        <p:sp>
          <p:nvSpPr>
            <p:cNvPr id="127" name="Freeform 542"/>
            <p:cNvSpPr>
              <a:spLocks/>
            </p:cNvSpPr>
            <p:nvPr/>
          </p:nvSpPr>
          <p:spPr bwMode="auto">
            <a:xfrm>
              <a:off x="4492" y="1461"/>
              <a:ext cx="2" cy="18"/>
            </a:xfrm>
            <a:custGeom>
              <a:avLst/>
              <a:gdLst/>
              <a:ahLst/>
              <a:cxnLst>
                <a:cxn ang="0">
                  <a:pos x="1" y="0"/>
                </a:cxn>
                <a:cxn ang="0">
                  <a:pos x="1" y="9"/>
                </a:cxn>
              </a:cxnLst>
              <a:rect l="0" t="0" r="r" b="b"/>
              <a:pathLst>
                <a:path w="1" h="9">
                  <a:moveTo>
                    <a:pt x="1" y="0"/>
                  </a:moveTo>
                  <a:cubicBezTo>
                    <a:pt x="1" y="4"/>
                    <a:pt x="0" y="6"/>
                    <a:pt x="1" y="9"/>
                  </a:cubicBezTo>
                </a:path>
              </a:pathLst>
            </a:custGeom>
            <a:noFill/>
            <a:ln w="12700" cap="flat">
              <a:solidFill>
                <a:srgbClr val="FEEAB2"/>
              </a:solidFill>
              <a:prstDash val="solid"/>
              <a:miter lim="800000"/>
              <a:headEnd/>
              <a:tailEnd/>
            </a:ln>
          </p:spPr>
          <p:txBody>
            <a:bodyPr/>
            <a:lstStyle/>
            <a:p>
              <a:endParaRPr lang="zh-CN" altLang="en-US"/>
            </a:p>
          </p:txBody>
        </p:sp>
        <p:sp>
          <p:nvSpPr>
            <p:cNvPr id="128" name="Freeform 543"/>
            <p:cNvSpPr>
              <a:spLocks/>
            </p:cNvSpPr>
            <p:nvPr/>
          </p:nvSpPr>
          <p:spPr bwMode="auto">
            <a:xfrm>
              <a:off x="4595" y="1247"/>
              <a:ext cx="4" cy="12"/>
            </a:xfrm>
            <a:custGeom>
              <a:avLst/>
              <a:gdLst/>
              <a:ahLst/>
              <a:cxnLst>
                <a:cxn ang="0">
                  <a:pos x="2" y="0"/>
                </a:cxn>
                <a:cxn ang="0">
                  <a:pos x="0" y="6"/>
                </a:cxn>
              </a:cxnLst>
              <a:rect l="0" t="0" r="r" b="b"/>
              <a:pathLst>
                <a:path w="2" h="6">
                  <a:moveTo>
                    <a:pt x="2" y="0"/>
                  </a:moveTo>
                  <a:cubicBezTo>
                    <a:pt x="1" y="2"/>
                    <a:pt x="1" y="4"/>
                    <a:pt x="0" y="6"/>
                  </a:cubicBezTo>
                </a:path>
              </a:pathLst>
            </a:custGeom>
            <a:noFill/>
            <a:ln w="12700" cap="flat">
              <a:solidFill>
                <a:srgbClr val="FEEAB2"/>
              </a:solidFill>
              <a:prstDash val="solid"/>
              <a:miter lim="800000"/>
              <a:headEnd/>
              <a:tailEnd/>
            </a:ln>
          </p:spPr>
          <p:txBody>
            <a:bodyPr/>
            <a:lstStyle/>
            <a:p>
              <a:endParaRPr lang="zh-CN" altLang="en-US"/>
            </a:p>
          </p:txBody>
        </p:sp>
        <p:sp>
          <p:nvSpPr>
            <p:cNvPr id="129" name="Freeform 544"/>
            <p:cNvSpPr>
              <a:spLocks/>
            </p:cNvSpPr>
            <p:nvPr/>
          </p:nvSpPr>
          <p:spPr bwMode="auto">
            <a:xfrm>
              <a:off x="4567" y="1315"/>
              <a:ext cx="6" cy="10"/>
            </a:xfrm>
            <a:custGeom>
              <a:avLst/>
              <a:gdLst/>
              <a:ahLst/>
              <a:cxnLst>
                <a:cxn ang="0">
                  <a:pos x="1" y="5"/>
                </a:cxn>
                <a:cxn ang="0">
                  <a:pos x="3" y="0"/>
                </a:cxn>
              </a:cxnLst>
              <a:rect l="0" t="0" r="r" b="b"/>
              <a:pathLst>
                <a:path w="3" h="5">
                  <a:moveTo>
                    <a:pt x="1" y="5"/>
                  </a:moveTo>
                  <a:cubicBezTo>
                    <a:pt x="0" y="3"/>
                    <a:pt x="1" y="1"/>
                    <a:pt x="3" y="0"/>
                  </a:cubicBezTo>
                </a:path>
              </a:pathLst>
            </a:custGeom>
            <a:noFill/>
            <a:ln w="12700" cap="flat">
              <a:solidFill>
                <a:srgbClr val="FEEAB2"/>
              </a:solidFill>
              <a:prstDash val="solid"/>
              <a:miter lim="800000"/>
              <a:headEnd/>
              <a:tailEnd/>
            </a:ln>
          </p:spPr>
          <p:txBody>
            <a:bodyPr/>
            <a:lstStyle/>
            <a:p>
              <a:endParaRPr lang="zh-CN" altLang="en-US"/>
            </a:p>
          </p:txBody>
        </p:sp>
        <p:sp>
          <p:nvSpPr>
            <p:cNvPr id="130" name="Freeform 545"/>
            <p:cNvSpPr>
              <a:spLocks/>
            </p:cNvSpPr>
            <p:nvPr/>
          </p:nvSpPr>
          <p:spPr bwMode="auto">
            <a:xfrm>
              <a:off x="4454" y="1202"/>
              <a:ext cx="20" cy="33"/>
            </a:xfrm>
            <a:custGeom>
              <a:avLst/>
              <a:gdLst/>
              <a:ahLst/>
              <a:cxnLst>
                <a:cxn ang="0">
                  <a:pos x="0" y="6"/>
                </a:cxn>
                <a:cxn ang="0">
                  <a:pos x="9" y="10"/>
                </a:cxn>
                <a:cxn ang="0">
                  <a:pos x="3" y="0"/>
                </a:cxn>
              </a:cxnLst>
              <a:rect l="0" t="0" r="r" b="b"/>
              <a:pathLst>
                <a:path w="10" h="16">
                  <a:moveTo>
                    <a:pt x="0" y="6"/>
                  </a:moveTo>
                  <a:cubicBezTo>
                    <a:pt x="2" y="8"/>
                    <a:pt x="6" y="16"/>
                    <a:pt x="9" y="10"/>
                  </a:cubicBezTo>
                  <a:cubicBezTo>
                    <a:pt x="10" y="7"/>
                    <a:pt x="5" y="1"/>
                    <a:pt x="3" y="0"/>
                  </a:cubicBezTo>
                </a:path>
              </a:pathLst>
            </a:custGeom>
            <a:noFill/>
            <a:ln w="12700" cap="flat">
              <a:solidFill>
                <a:srgbClr val="FEEAB2"/>
              </a:solidFill>
              <a:prstDash val="solid"/>
              <a:miter lim="800000"/>
              <a:headEnd/>
              <a:tailEnd/>
            </a:ln>
          </p:spPr>
          <p:txBody>
            <a:bodyPr/>
            <a:lstStyle/>
            <a:p>
              <a:endParaRPr lang="zh-CN" altLang="en-US"/>
            </a:p>
          </p:txBody>
        </p:sp>
        <p:sp>
          <p:nvSpPr>
            <p:cNvPr id="131" name="Freeform 546"/>
            <p:cNvSpPr>
              <a:spLocks/>
            </p:cNvSpPr>
            <p:nvPr/>
          </p:nvSpPr>
          <p:spPr bwMode="auto">
            <a:xfrm>
              <a:off x="4458" y="1164"/>
              <a:ext cx="6" cy="10"/>
            </a:xfrm>
            <a:custGeom>
              <a:avLst/>
              <a:gdLst/>
              <a:ahLst/>
              <a:cxnLst>
                <a:cxn ang="0">
                  <a:pos x="0" y="5"/>
                </a:cxn>
                <a:cxn ang="0">
                  <a:pos x="3" y="0"/>
                </a:cxn>
              </a:cxnLst>
              <a:rect l="0" t="0" r="r" b="b"/>
              <a:pathLst>
                <a:path w="3" h="5">
                  <a:moveTo>
                    <a:pt x="0" y="5"/>
                  </a:moveTo>
                  <a:cubicBezTo>
                    <a:pt x="1" y="4"/>
                    <a:pt x="2" y="2"/>
                    <a:pt x="3" y="0"/>
                  </a:cubicBezTo>
                </a:path>
              </a:pathLst>
            </a:custGeom>
            <a:noFill/>
            <a:ln w="12700" cap="flat">
              <a:solidFill>
                <a:srgbClr val="FEEAB2"/>
              </a:solidFill>
              <a:prstDash val="solid"/>
              <a:miter lim="800000"/>
              <a:headEnd/>
              <a:tailEnd/>
            </a:ln>
          </p:spPr>
          <p:txBody>
            <a:bodyPr/>
            <a:lstStyle/>
            <a:p>
              <a:endParaRPr lang="zh-CN" altLang="en-US"/>
            </a:p>
          </p:txBody>
        </p:sp>
        <p:sp>
          <p:nvSpPr>
            <p:cNvPr id="132" name="Freeform 547"/>
            <p:cNvSpPr>
              <a:spLocks/>
            </p:cNvSpPr>
            <p:nvPr/>
          </p:nvSpPr>
          <p:spPr bwMode="auto">
            <a:xfrm>
              <a:off x="4494" y="1166"/>
              <a:ext cx="13" cy="2"/>
            </a:xfrm>
            <a:custGeom>
              <a:avLst/>
              <a:gdLst/>
              <a:ahLst/>
              <a:cxnLst>
                <a:cxn ang="0">
                  <a:pos x="0" y="1"/>
                </a:cxn>
                <a:cxn ang="0">
                  <a:pos x="6" y="0"/>
                </a:cxn>
              </a:cxnLst>
              <a:rect l="0" t="0" r="r" b="b"/>
              <a:pathLst>
                <a:path w="6" h="1">
                  <a:moveTo>
                    <a:pt x="0" y="1"/>
                  </a:moveTo>
                  <a:cubicBezTo>
                    <a:pt x="1" y="0"/>
                    <a:pt x="3" y="0"/>
                    <a:pt x="6" y="0"/>
                  </a:cubicBezTo>
                </a:path>
              </a:pathLst>
            </a:custGeom>
            <a:noFill/>
            <a:ln w="12700" cap="flat">
              <a:solidFill>
                <a:srgbClr val="FEEAB2"/>
              </a:solidFill>
              <a:prstDash val="solid"/>
              <a:miter lim="800000"/>
              <a:headEnd/>
              <a:tailEnd/>
            </a:ln>
          </p:spPr>
          <p:txBody>
            <a:bodyPr/>
            <a:lstStyle/>
            <a:p>
              <a:endParaRPr lang="zh-CN" altLang="en-US"/>
            </a:p>
          </p:txBody>
        </p:sp>
        <p:sp>
          <p:nvSpPr>
            <p:cNvPr id="133" name="Freeform 548"/>
            <p:cNvSpPr>
              <a:spLocks/>
            </p:cNvSpPr>
            <p:nvPr/>
          </p:nvSpPr>
          <p:spPr bwMode="auto">
            <a:xfrm>
              <a:off x="4535" y="1110"/>
              <a:ext cx="12" cy="2"/>
            </a:xfrm>
            <a:custGeom>
              <a:avLst/>
              <a:gdLst/>
              <a:ahLst/>
              <a:cxnLst>
                <a:cxn ang="0">
                  <a:pos x="0" y="0"/>
                </a:cxn>
                <a:cxn ang="0">
                  <a:pos x="6" y="1"/>
                </a:cxn>
              </a:cxnLst>
              <a:rect l="0" t="0" r="r" b="b"/>
              <a:pathLst>
                <a:path w="6" h="1">
                  <a:moveTo>
                    <a:pt x="0" y="0"/>
                  </a:moveTo>
                  <a:cubicBezTo>
                    <a:pt x="2" y="1"/>
                    <a:pt x="4" y="1"/>
                    <a:pt x="6" y="1"/>
                  </a:cubicBezTo>
                </a:path>
              </a:pathLst>
            </a:custGeom>
            <a:noFill/>
            <a:ln w="12700" cap="flat">
              <a:solidFill>
                <a:srgbClr val="FEEAB2"/>
              </a:solidFill>
              <a:prstDash val="solid"/>
              <a:miter lim="800000"/>
              <a:headEnd/>
              <a:tailEnd/>
            </a:ln>
          </p:spPr>
          <p:txBody>
            <a:bodyPr/>
            <a:lstStyle/>
            <a:p>
              <a:endParaRPr lang="zh-CN" altLang="en-US"/>
            </a:p>
          </p:txBody>
        </p:sp>
        <p:sp>
          <p:nvSpPr>
            <p:cNvPr id="134" name="Freeform 549"/>
            <p:cNvSpPr>
              <a:spLocks/>
            </p:cNvSpPr>
            <p:nvPr/>
          </p:nvSpPr>
          <p:spPr bwMode="auto">
            <a:xfrm>
              <a:off x="4503" y="1054"/>
              <a:ext cx="4" cy="8"/>
            </a:xfrm>
            <a:custGeom>
              <a:avLst/>
              <a:gdLst/>
              <a:ahLst/>
              <a:cxnLst>
                <a:cxn ang="0">
                  <a:pos x="2" y="4"/>
                </a:cxn>
                <a:cxn ang="0">
                  <a:pos x="1" y="0"/>
                </a:cxn>
              </a:cxnLst>
              <a:rect l="0" t="0" r="r" b="b"/>
              <a:pathLst>
                <a:path w="2" h="4">
                  <a:moveTo>
                    <a:pt x="2" y="4"/>
                  </a:moveTo>
                  <a:cubicBezTo>
                    <a:pt x="0" y="3"/>
                    <a:pt x="0" y="2"/>
                    <a:pt x="1" y="0"/>
                  </a:cubicBezTo>
                </a:path>
              </a:pathLst>
            </a:custGeom>
            <a:noFill/>
            <a:ln w="12700" cap="flat">
              <a:solidFill>
                <a:srgbClr val="FEEAB2"/>
              </a:solidFill>
              <a:prstDash val="solid"/>
              <a:miter lim="800000"/>
              <a:headEnd/>
              <a:tailEnd/>
            </a:ln>
          </p:spPr>
          <p:txBody>
            <a:bodyPr/>
            <a:lstStyle/>
            <a:p>
              <a:endParaRPr lang="zh-CN" altLang="en-US"/>
            </a:p>
          </p:txBody>
        </p:sp>
        <p:sp>
          <p:nvSpPr>
            <p:cNvPr id="135" name="Freeform 550"/>
            <p:cNvSpPr>
              <a:spLocks/>
            </p:cNvSpPr>
            <p:nvPr/>
          </p:nvSpPr>
          <p:spPr bwMode="auto">
            <a:xfrm>
              <a:off x="4638" y="1140"/>
              <a:ext cx="6" cy="12"/>
            </a:xfrm>
            <a:custGeom>
              <a:avLst/>
              <a:gdLst/>
              <a:ahLst/>
              <a:cxnLst>
                <a:cxn ang="0">
                  <a:pos x="3" y="0"/>
                </a:cxn>
                <a:cxn ang="0">
                  <a:pos x="0" y="6"/>
                </a:cxn>
              </a:cxnLst>
              <a:rect l="0" t="0" r="r" b="b"/>
              <a:pathLst>
                <a:path w="3" h="6">
                  <a:moveTo>
                    <a:pt x="3" y="0"/>
                  </a:moveTo>
                  <a:cubicBezTo>
                    <a:pt x="1" y="2"/>
                    <a:pt x="0" y="4"/>
                    <a:pt x="0" y="6"/>
                  </a:cubicBezTo>
                </a:path>
              </a:pathLst>
            </a:custGeom>
            <a:noFill/>
            <a:ln w="12700" cap="flat">
              <a:solidFill>
                <a:srgbClr val="FEEAB2"/>
              </a:solidFill>
              <a:prstDash val="solid"/>
              <a:miter lim="800000"/>
              <a:headEnd/>
              <a:tailEnd/>
            </a:ln>
          </p:spPr>
          <p:txBody>
            <a:bodyPr/>
            <a:lstStyle/>
            <a:p>
              <a:endParaRPr lang="zh-CN" altLang="en-US"/>
            </a:p>
          </p:txBody>
        </p:sp>
        <p:sp>
          <p:nvSpPr>
            <p:cNvPr id="136" name="Freeform 551"/>
            <p:cNvSpPr>
              <a:spLocks/>
            </p:cNvSpPr>
            <p:nvPr/>
          </p:nvSpPr>
          <p:spPr bwMode="auto">
            <a:xfrm>
              <a:off x="4605" y="1194"/>
              <a:ext cx="7" cy="8"/>
            </a:xfrm>
            <a:custGeom>
              <a:avLst/>
              <a:gdLst/>
              <a:ahLst/>
              <a:cxnLst>
                <a:cxn ang="0">
                  <a:pos x="0" y="4"/>
                </a:cxn>
                <a:cxn ang="0">
                  <a:pos x="3" y="0"/>
                </a:cxn>
              </a:cxnLst>
              <a:rect l="0" t="0" r="r" b="b"/>
              <a:pathLst>
                <a:path w="3" h="4">
                  <a:moveTo>
                    <a:pt x="0" y="4"/>
                  </a:moveTo>
                  <a:cubicBezTo>
                    <a:pt x="1" y="3"/>
                    <a:pt x="2" y="2"/>
                    <a:pt x="3" y="0"/>
                  </a:cubicBezTo>
                </a:path>
              </a:pathLst>
            </a:custGeom>
            <a:noFill/>
            <a:ln w="12700" cap="flat">
              <a:solidFill>
                <a:srgbClr val="FEEAB2"/>
              </a:solidFill>
              <a:prstDash val="solid"/>
              <a:miter lim="800000"/>
              <a:headEnd/>
              <a:tailEnd/>
            </a:ln>
          </p:spPr>
          <p:txBody>
            <a:bodyPr/>
            <a:lstStyle/>
            <a:p>
              <a:endParaRPr lang="zh-CN" altLang="en-US"/>
            </a:p>
          </p:txBody>
        </p:sp>
        <p:sp>
          <p:nvSpPr>
            <p:cNvPr id="137" name="Freeform 552"/>
            <p:cNvSpPr>
              <a:spLocks/>
            </p:cNvSpPr>
            <p:nvPr/>
          </p:nvSpPr>
          <p:spPr bwMode="auto">
            <a:xfrm>
              <a:off x="4668" y="1034"/>
              <a:ext cx="6" cy="8"/>
            </a:xfrm>
            <a:custGeom>
              <a:avLst/>
              <a:gdLst/>
              <a:ahLst/>
              <a:cxnLst>
                <a:cxn ang="0">
                  <a:pos x="3" y="0"/>
                </a:cxn>
                <a:cxn ang="0">
                  <a:pos x="0" y="4"/>
                </a:cxn>
              </a:cxnLst>
              <a:rect l="0" t="0" r="r" b="b"/>
              <a:pathLst>
                <a:path w="3" h="4">
                  <a:moveTo>
                    <a:pt x="3" y="0"/>
                  </a:moveTo>
                  <a:cubicBezTo>
                    <a:pt x="1" y="1"/>
                    <a:pt x="1" y="2"/>
                    <a:pt x="0" y="4"/>
                  </a:cubicBezTo>
                </a:path>
              </a:pathLst>
            </a:custGeom>
            <a:noFill/>
            <a:ln w="12700" cap="flat">
              <a:solidFill>
                <a:srgbClr val="FEEAB2"/>
              </a:solidFill>
              <a:prstDash val="solid"/>
              <a:miter lim="800000"/>
              <a:headEnd/>
              <a:tailEnd/>
            </a:ln>
          </p:spPr>
          <p:txBody>
            <a:bodyPr/>
            <a:lstStyle/>
            <a:p>
              <a:endParaRPr lang="zh-CN" altLang="en-US"/>
            </a:p>
          </p:txBody>
        </p:sp>
        <p:sp>
          <p:nvSpPr>
            <p:cNvPr id="138" name="Freeform 553"/>
            <p:cNvSpPr>
              <a:spLocks/>
            </p:cNvSpPr>
            <p:nvPr/>
          </p:nvSpPr>
          <p:spPr bwMode="auto">
            <a:xfrm>
              <a:off x="4700" y="980"/>
              <a:ext cx="6" cy="10"/>
            </a:xfrm>
            <a:custGeom>
              <a:avLst/>
              <a:gdLst/>
              <a:ahLst/>
              <a:cxnLst>
                <a:cxn ang="0">
                  <a:pos x="0" y="5"/>
                </a:cxn>
                <a:cxn ang="0">
                  <a:pos x="3" y="0"/>
                </a:cxn>
              </a:cxnLst>
              <a:rect l="0" t="0" r="r" b="b"/>
              <a:pathLst>
                <a:path w="3" h="5">
                  <a:moveTo>
                    <a:pt x="0" y="5"/>
                  </a:moveTo>
                  <a:cubicBezTo>
                    <a:pt x="0" y="3"/>
                    <a:pt x="1" y="1"/>
                    <a:pt x="3" y="0"/>
                  </a:cubicBezTo>
                </a:path>
              </a:pathLst>
            </a:custGeom>
            <a:noFill/>
            <a:ln w="12700" cap="flat">
              <a:solidFill>
                <a:srgbClr val="FEEAB2"/>
              </a:solidFill>
              <a:prstDash val="solid"/>
              <a:miter lim="800000"/>
              <a:headEnd/>
              <a:tailEnd/>
            </a:ln>
          </p:spPr>
          <p:txBody>
            <a:bodyPr/>
            <a:lstStyle/>
            <a:p>
              <a:endParaRPr lang="zh-CN" altLang="en-US"/>
            </a:p>
          </p:txBody>
        </p:sp>
        <p:sp>
          <p:nvSpPr>
            <p:cNvPr id="139" name="Freeform 554"/>
            <p:cNvSpPr>
              <a:spLocks/>
            </p:cNvSpPr>
            <p:nvPr/>
          </p:nvSpPr>
          <p:spPr bwMode="auto">
            <a:xfrm>
              <a:off x="4747" y="956"/>
              <a:ext cx="8" cy="6"/>
            </a:xfrm>
            <a:custGeom>
              <a:avLst/>
              <a:gdLst/>
              <a:ahLst/>
              <a:cxnLst>
                <a:cxn ang="0">
                  <a:pos x="0" y="0"/>
                </a:cxn>
                <a:cxn ang="0">
                  <a:pos x="4" y="3"/>
                </a:cxn>
              </a:cxnLst>
              <a:rect l="0" t="0" r="r" b="b"/>
              <a:pathLst>
                <a:path w="4" h="3">
                  <a:moveTo>
                    <a:pt x="0" y="0"/>
                  </a:moveTo>
                  <a:cubicBezTo>
                    <a:pt x="1" y="2"/>
                    <a:pt x="2" y="2"/>
                    <a:pt x="4" y="3"/>
                  </a:cubicBezTo>
                </a:path>
              </a:pathLst>
            </a:custGeom>
            <a:noFill/>
            <a:ln w="12700" cap="flat">
              <a:solidFill>
                <a:srgbClr val="FEEAB2"/>
              </a:solidFill>
              <a:prstDash val="solid"/>
              <a:miter lim="800000"/>
              <a:headEnd/>
              <a:tailEnd/>
            </a:ln>
          </p:spPr>
          <p:txBody>
            <a:bodyPr/>
            <a:lstStyle/>
            <a:p>
              <a:endParaRPr lang="zh-CN" altLang="en-US"/>
            </a:p>
          </p:txBody>
        </p:sp>
        <p:sp>
          <p:nvSpPr>
            <p:cNvPr id="140" name="Freeform 555"/>
            <p:cNvSpPr>
              <a:spLocks/>
            </p:cNvSpPr>
            <p:nvPr/>
          </p:nvSpPr>
          <p:spPr bwMode="auto">
            <a:xfrm>
              <a:off x="4739" y="970"/>
              <a:ext cx="6" cy="2"/>
            </a:xfrm>
            <a:custGeom>
              <a:avLst/>
              <a:gdLst/>
              <a:ahLst/>
              <a:cxnLst>
                <a:cxn ang="0">
                  <a:pos x="0" y="0"/>
                </a:cxn>
                <a:cxn ang="0">
                  <a:pos x="3" y="1"/>
                </a:cxn>
              </a:cxnLst>
              <a:rect l="0" t="0" r="r" b="b"/>
              <a:pathLst>
                <a:path w="3" h="1">
                  <a:moveTo>
                    <a:pt x="0" y="0"/>
                  </a:moveTo>
                  <a:cubicBezTo>
                    <a:pt x="1" y="1"/>
                    <a:pt x="2" y="1"/>
                    <a:pt x="3" y="1"/>
                  </a:cubicBezTo>
                </a:path>
              </a:pathLst>
            </a:custGeom>
            <a:noFill/>
            <a:ln w="12700" cap="flat">
              <a:solidFill>
                <a:srgbClr val="FEEAB2"/>
              </a:solidFill>
              <a:prstDash val="solid"/>
              <a:miter lim="800000"/>
              <a:headEnd/>
              <a:tailEnd/>
            </a:ln>
          </p:spPr>
          <p:txBody>
            <a:bodyPr/>
            <a:lstStyle/>
            <a:p>
              <a:endParaRPr lang="zh-CN" altLang="en-US"/>
            </a:p>
          </p:txBody>
        </p:sp>
        <p:sp>
          <p:nvSpPr>
            <p:cNvPr id="141" name="Freeform 556"/>
            <p:cNvSpPr>
              <a:spLocks/>
            </p:cNvSpPr>
            <p:nvPr/>
          </p:nvSpPr>
          <p:spPr bwMode="auto">
            <a:xfrm>
              <a:off x="4607" y="922"/>
              <a:ext cx="13" cy="2"/>
            </a:xfrm>
            <a:custGeom>
              <a:avLst/>
              <a:gdLst/>
              <a:ahLst/>
              <a:cxnLst>
                <a:cxn ang="0">
                  <a:pos x="0" y="0"/>
                </a:cxn>
                <a:cxn ang="0">
                  <a:pos x="6" y="0"/>
                </a:cxn>
              </a:cxnLst>
              <a:rect l="0" t="0" r="r" b="b"/>
              <a:pathLst>
                <a:path w="6" h="1">
                  <a:moveTo>
                    <a:pt x="0" y="0"/>
                  </a:moveTo>
                  <a:cubicBezTo>
                    <a:pt x="2" y="1"/>
                    <a:pt x="4" y="0"/>
                    <a:pt x="6" y="0"/>
                  </a:cubicBezTo>
                </a:path>
              </a:pathLst>
            </a:custGeom>
            <a:noFill/>
            <a:ln w="12700" cap="flat">
              <a:solidFill>
                <a:srgbClr val="FEEAB2"/>
              </a:solidFill>
              <a:prstDash val="solid"/>
              <a:miter lim="800000"/>
              <a:headEnd/>
              <a:tailEnd/>
            </a:ln>
          </p:spPr>
          <p:txBody>
            <a:bodyPr/>
            <a:lstStyle/>
            <a:p>
              <a:endParaRPr lang="zh-CN" altLang="en-US"/>
            </a:p>
          </p:txBody>
        </p:sp>
        <p:sp>
          <p:nvSpPr>
            <p:cNvPr id="142" name="Freeform 557"/>
            <p:cNvSpPr>
              <a:spLocks/>
            </p:cNvSpPr>
            <p:nvPr/>
          </p:nvSpPr>
          <p:spPr bwMode="auto">
            <a:xfrm>
              <a:off x="4577" y="968"/>
              <a:ext cx="22" cy="28"/>
            </a:xfrm>
            <a:custGeom>
              <a:avLst/>
              <a:gdLst/>
              <a:ahLst/>
              <a:cxnLst>
                <a:cxn ang="0">
                  <a:pos x="0" y="7"/>
                </a:cxn>
                <a:cxn ang="0">
                  <a:pos x="10" y="10"/>
                </a:cxn>
                <a:cxn ang="0">
                  <a:pos x="3" y="0"/>
                </a:cxn>
              </a:cxnLst>
              <a:rect l="0" t="0" r="r" b="b"/>
              <a:pathLst>
                <a:path w="11" h="14">
                  <a:moveTo>
                    <a:pt x="0" y="7"/>
                  </a:moveTo>
                  <a:cubicBezTo>
                    <a:pt x="1" y="9"/>
                    <a:pt x="7" y="14"/>
                    <a:pt x="10" y="10"/>
                  </a:cubicBezTo>
                  <a:cubicBezTo>
                    <a:pt x="11" y="7"/>
                    <a:pt x="4" y="2"/>
                    <a:pt x="3" y="0"/>
                  </a:cubicBezTo>
                </a:path>
              </a:pathLst>
            </a:custGeom>
            <a:noFill/>
            <a:ln w="12700" cap="flat">
              <a:solidFill>
                <a:srgbClr val="FEEAB2"/>
              </a:solidFill>
              <a:prstDash val="solid"/>
              <a:miter lim="800000"/>
              <a:headEnd/>
              <a:tailEnd/>
            </a:ln>
          </p:spPr>
          <p:txBody>
            <a:bodyPr/>
            <a:lstStyle/>
            <a:p>
              <a:endParaRPr lang="zh-CN" altLang="en-US"/>
            </a:p>
          </p:txBody>
        </p:sp>
        <p:sp>
          <p:nvSpPr>
            <p:cNvPr id="143" name="Freeform 558"/>
            <p:cNvSpPr>
              <a:spLocks/>
            </p:cNvSpPr>
            <p:nvPr/>
          </p:nvSpPr>
          <p:spPr bwMode="auto">
            <a:xfrm>
              <a:off x="4656" y="850"/>
              <a:ext cx="4" cy="4"/>
            </a:xfrm>
            <a:custGeom>
              <a:avLst/>
              <a:gdLst/>
              <a:ahLst/>
              <a:cxnLst>
                <a:cxn ang="0">
                  <a:pos x="0" y="2"/>
                </a:cxn>
                <a:cxn ang="0">
                  <a:pos x="2" y="0"/>
                </a:cxn>
              </a:cxnLst>
              <a:rect l="0" t="0" r="r" b="b"/>
              <a:pathLst>
                <a:path w="2" h="2">
                  <a:moveTo>
                    <a:pt x="0" y="2"/>
                  </a:moveTo>
                  <a:cubicBezTo>
                    <a:pt x="0" y="2"/>
                    <a:pt x="1" y="1"/>
                    <a:pt x="2" y="0"/>
                  </a:cubicBezTo>
                </a:path>
              </a:pathLst>
            </a:custGeom>
            <a:noFill/>
            <a:ln w="12700" cap="flat">
              <a:solidFill>
                <a:srgbClr val="FEEAB2"/>
              </a:solidFill>
              <a:prstDash val="solid"/>
              <a:miter lim="800000"/>
              <a:headEnd/>
              <a:tailEnd/>
            </a:ln>
          </p:spPr>
          <p:txBody>
            <a:bodyPr/>
            <a:lstStyle/>
            <a:p>
              <a:endParaRPr lang="zh-CN" altLang="en-US"/>
            </a:p>
          </p:txBody>
        </p:sp>
        <p:sp>
          <p:nvSpPr>
            <p:cNvPr id="144" name="Freeform 559"/>
            <p:cNvSpPr>
              <a:spLocks/>
            </p:cNvSpPr>
            <p:nvPr/>
          </p:nvSpPr>
          <p:spPr bwMode="auto">
            <a:xfrm>
              <a:off x="4618" y="874"/>
              <a:ext cx="6" cy="1"/>
            </a:xfrm>
            <a:custGeom>
              <a:avLst/>
              <a:gdLst/>
              <a:ahLst/>
              <a:cxnLst>
                <a:cxn ang="0">
                  <a:pos x="0" y="0"/>
                </a:cxn>
                <a:cxn ang="0">
                  <a:pos x="3" y="0"/>
                </a:cxn>
              </a:cxnLst>
              <a:rect l="0" t="0" r="r" b="b"/>
              <a:pathLst>
                <a:path w="3">
                  <a:moveTo>
                    <a:pt x="0" y="0"/>
                  </a:moveTo>
                  <a:cubicBezTo>
                    <a:pt x="1" y="0"/>
                    <a:pt x="3" y="0"/>
                    <a:pt x="3" y="0"/>
                  </a:cubicBezTo>
                </a:path>
              </a:pathLst>
            </a:custGeom>
            <a:noFill/>
            <a:ln w="12700" cap="flat">
              <a:solidFill>
                <a:srgbClr val="FEEAB2"/>
              </a:solidFill>
              <a:prstDash val="solid"/>
              <a:miter lim="800000"/>
              <a:headEnd/>
              <a:tailEnd/>
            </a:ln>
          </p:spPr>
          <p:txBody>
            <a:bodyPr/>
            <a:lstStyle/>
            <a:p>
              <a:endParaRPr lang="zh-CN" altLang="en-US"/>
            </a:p>
          </p:txBody>
        </p:sp>
        <p:sp>
          <p:nvSpPr>
            <p:cNvPr id="145" name="Freeform 560"/>
            <p:cNvSpPr>
              <a:spLocks/>
            </p:cNvSpPr>
            <p:nvPr/>
          </p:nvSpPr>
          <p:spPr bwMode="auto">
            <a:xfrm>
              <a:off x="4680" y="834"/>
              <a:ext cx="18" cy="2"/>
            </a:xfrm>
            <a:custGeom>
              <a:avLst/>
              <a:gdLst/>
              <a:ahLst/>
              <a:cxnLst>
                <a:cxn ang="0">
                  <a:pos x="0" y="0"/>
                </a:cxn>
                <a:cxn ang="0">
                  <a:pos x="9" y="1"/>
                </a:cxn>
              </a:cxnLst>
              <a:rect l="0" t="0" r="r" b="b"/>
              <a:pathLst>
                <a:path w="9" h="1">
                  <a:moveTo>
                    <a:pt x="0" y="0"/>
                  </a:moveTo>
                  <a:cubicBezTo>
                    <a:pt x="3" y="0"/>
                    <a:pt x="6" y="1"/>
                    <a:pt x="9" y="1"/>
                  </a:cubicBezTo>
                </a:path>
              </a:pathLst>
            </a:custGeom>
            <a:noFill/>
            <a:ln w="12700" cap="flat">
              <a:solidFill>
                <a:srgbClr val="FEEAB2"/>
              </a:solidFill>
              <a:prstDash val="solid"/>
              <a:miter lim="800000"/>
              <a:headEnd/>
              <a:tailEnd/>
            </a:ln>
          </p:spPr>
          <p:txBody>
            <a:bodyPr/>
            <a:lstStyle/>
            <a:p>
              <a:endParaRPr lang="zh-CN" altLang="en-US"/>
            </a:p>
          </p:txBody>
        </p:sp>
        <p:sp>
          <p:nvSpPr>
            <p:cNvPr id="146" name="Freeform 561"/>
            <p:cNvSpPr>
              <a:spLocks/>
            </p:cNvSpPr>
            <p:nvPr/>
          </p:nvSpPr>
          <p:spPr bwMode="auto">
            <a:xfrm>
              <a:off x="4761" y="846"/>
              <a:ext cx="10" cy="2"/>
            </a:xfrm>
            <a:custGeom>
              <a:avLst/>
              <a:gdLst/>
              <a:ahLst/>
              <a:cxnLst>
                <a:cxn ang="0">
                  <a:pos x="0" y="1"/>
                </a:cxn>
                <a:cxn ang="0">
                  <a:pos x="5" y="0"/>
                </a:cxn>
              </a:cxnLst>
              <a:rect l="0" t="0" r="r" b="b"/>
              <a:pathLst>
                <a:path w="5" h="1">
                  <a:moveTo>
                    <a:pt x="0" y="1"/>
                  </a:moveTo>
                  <a:cubicBezTo>
                    <a:pt x="1" y="1"/>
                    <a:pt x="3" y="1"/>
                    <a:pt x="5" y="0"/>
                  </a:cubicBezTo>
                </a:path>
              </a:pathLst>
            </a:custGeom>
            <a:noFill/>
            <a:ln w="12700" cap="flat">
              <a:solidFill>
                <a:srgbClr val="FEEAB2"/>
              </a:solidFill>
              <a:prstDash val="solid"/>
              <a:miter lim="800000"/>
              <a:headEnd/>
              <a:tailEnd/>
            </a:ln>
          </p:spPr>
          <p:txBody>
            <a:bodyPr/>
            <a:lstStyle/>
            <a:p>
              <a:endParaRPr lang="zh-CN" altLang="en-US"/>
            </a:p>
          </p:txBody>
        </p:sp>
        <p:sp>
          <p:nvSpPr>
            <p:cNvPr id="147" name="Freeform 562"/>
            <p:cNvSpPr>
              <a:spLocks/>
            </p:cNvSpPr>
            <p:nvPr/>
          </p:nvSpPr>
          <p:spPr bwMode="auto">
            <a:xfrm>
              <a:off x="4747" y="882"/>
              <a:ext cx="8" cy="10"/>
            </a:xfrm>
            <a:custGeom>
              <a:avLst/>
              <a:gdLst/>
              <a:ahLst/>
              <a:cxnLst>
                <a:cxn ang="0">
                  <a:pos x="4" y="0"/>
                </a:cxn>
                <a:cxn ang="0">
                  <a:pos x="0" y="5"/>
                </a:cxn>
              </a:cxnLst>
              <a:rect l="0" t="0" r="r" b="b"/>
              <a:pathLst>
                <a:path w="4" h="5">
                  <a:moveTo>
                    <a:pt x="4" y="0"/>
                  </a:moveTo>
                  <a:cubicBezTo>
                    <a:pt x="2" y="1"/>
                    <a:pt x="1" y="3"/>
                    <a:pt x="0" y="5"/>
                  </a:cubicBezTo>
                </a:path>
              </a:pathLst>
            </a:custGeom>
            <a:noFill/>
            <a:ln w="12700" cap="flat">
              <a:solidFill>
                <a:srgbClr val="FEEAB2"/>
              </a:solidFill>
              <a:prstDash val="solid"/>
              <a:miter lim="800000"/>
              <a:headEnd/>
              <a:tailEnd/>
            </a:ln>
          </p:spPr>
          <p:txBody>
            <a:bodyPr/>
            <a:lstStyle/>
            <a:p>
              <a:endParaRPr lang="zh-CN" altLang="en-US"/>
            </a:p>
          </p:txBody>
        </p:sp>
        <p:sp>
          <p:nvSpPr>
            <p:cNvPr id="148" name="Freeform 563"/>
            <p:cNvSpPr>
              <a:spLocks/>
            </p:cNvSpPr>
            <p:nvPr/>
          </p:nvSpPr>
          <p:spPr bwMode="auto">
            <a:xfrm>
              <a:off x="4779" y="766"/>
              <a:ext cx="8" cy="6"/>
            </a:xfrm>
            <a:custGeom>
              <a:avLst/>
              <a:gdLst/>
              <a:ahLst/>
              <a:cxnLst>
                <a:cxn ang="0">
                  <a:pos x="0" y="3"/>
                </a:cxn>
                <a:cxn ang="0">
                  <a:pos x="4" y="0"/>
                </a:cxn>
              </a:cxnLst>
              <a:rect l="0" t="0" r="r" b="b"/>
              <a:pathLst>
                <a:path w="4" h="3">
                  <a:moveTo>
                    <a:pt x="0" y="3"/>
                  </a:moveTo>
                  <a:cubicBezTo>
                    <a:pt x="1" y="2"/>
                    <a:pt x="2" y="1"/>
                    <a:pt x="4" y="0"/>
                  </a:cubicBezTo>
                </a:path>
              </a:pathLst>
            </a:custGeom>
            <a:noFill/>
            <a:ln w="12700" cap="flat">
              <a:solidFill>
                <a:srgbClr val="FEEAB2"/>
              </a:solidFill>
              <a:prstDash val="solid"/>
              <a:miter lim="800000"/>
              <a:headEnd/>
              <a:tailEnd/>
            </a:ln>
          </p:spPr>
          <p:txBody>
            <a:bodyPr/>
            <a:lstStyle/>
            <a:p>
              <a:endParaRPr lang="zh-CN" altLang="en-US"/>
            </a:p>
          </p:txBody>
        </p:sp>
        <p:sp>
          <p:nvSpPr>
            <p:cNvPr id="149" name="Freeform 564"/>
            <p:cNvSpPr>
              <a:spLocks/>
            </p:cNvSpPr>
            <p:nvPr/>
          </p:nvSpPr>
          <p:spPr bwMode="auto">
            <a:xfrm>
              <a:off x="4795" y="696"/>
              <a:ext cx="8" cy="8"/>
            </a:xfrm>
            <a:custGeom>
              <a:avLst/>
              <a:gdLst/>
              <a:ahLst/>
              <a:cxnLst>
                <a:cxn ang="0">
                  <a:pos x="0" y="4"/>
                </a:cxn>
                <a:cxn ang="0">
                  <a:pos x="4" y="0"/>
                </a:cxn>
              </a:cxnLst>
              <a:rect l="0" t="0" r="r" b="b"/>
              <a:pathLst>
                <a:path w="4" h="4">
                  <a:moveTo>
                    <a:pt x="0" y="4"/>
                  </a:moveTo>
                  <a:cubicBezTo>
                    <a:pt x="1" y="3"/>
                    <a:pt x="3" y="1"/>
                    <a:pt x="4" y="0"/>
                  </a:cubicBezTo>
                </a:path>
              </a:pathLst>
            </a:custGeom>
            <a:noFill/>
            <a:ln w="12700" cap="flat">
              <a:solidFill>
                <a:srgbClr val="FEEAB2"/>
              </a:solidFill>
              <a:prstDash val="solid"/>
              <a:miter lim="800000"/>
              <a:headEnd/>
              <a:tailEnd/>
            </a:ln>
          </p:spPr>
          <p:txBody>
            <a:bodyPr/>
            <a:lstStyle/>
            <a:p>
              <a:endParaRPr lang="zh-CN" altLang="en-US"/>
            </a:p>
          </p:txBody>
        </p:sp>
        <p:sp>
          <p:nvSpPr>
            <p:cNvPr id="150" name="Freeform 565"/>
            <p:cNvSpPr>
              <a:spLocks/>
            </p:cNvSpPr>
            <p:nvPr/>
          </p:nvSpPr>
          <p:spPr bwMode="auto">
            <a:xfrm>
              <a:off x="4749" y="654"/>
              <a:ext cx="8" cy="1"/>
            </a:xfrm>
            <a:custGeom>
              <a:avLst/>
              <a:gdLst/>
              <a:ahLst/>
              <a:cxnLst>
                <a:cxn ang="0">
                  <a:pos x="0" y="0"/>
                </a:cxn>
                <a:cxn ang="0">
                  <a:pos x="4" y="0"/>
                </a:cxn>
              </a:cxnLst>
              <a:rect l="0" t="0" r="r" b="b"/>
              <a:pathLst>
                <a:path w="4">
                  <a:moveTo>
                    <a:pt x="0" y="0"/>
                  </a:moveTo>
                  <a:cubicBezTo>
                    <a:pt x="1" y="0"/>
                    <a:pt x="2" y="0"/>
                    <a:pt x="4" y="0"/>
                  </a:cubicBezTo>
                </a:path>
              </a:pathLst>
            </a:custGeom>
            <a:noFill/>
            <a:ln w="12700" cap="flat">
              <a:solidFill>
                <a:srgbClr val="FEEAB2"/>
              </a:solidFill>
              <a:prstDash val="solid"/>
              <a:miter lim="800000"/>
              <a:headEnd/>
              <a:tailEnd/>
            </a:ln>
          </p:spPr>
          <p:txBody>
            <a:bodyPr/>
            <a:lstStyle/>
            <a:p>
              <a:endParaRPr lang="zh-CN" altLang="en-US"/>
            </a:p>
          </p:txBody>
        </p:sp>
        <p:sp>
          <p:nvSpPr>
            <p:cNvPr id="151" name="Freeform 566"/>
            <p:cNvSpPr>
              <a:spLocks/>
            </p:cNvSpPr>
            <p:nvPr/>
          </p:nvSpPr>
          <p:spPr bwMode="auto">
            <a:xfrm>
              <a:off x="4815" y="639"/>
              <a:ext cx="6" cy="11"/>
            </a:xfrm>
            <a:custGeom>
              <a:avLst/>
              <a:gdLst/>
              <a:ahLst/>
              <a:cxnLst>
                <a:cxn ang="0">
                  <a:pos x="3" y="0"/>
                </a:cxn>
                <a:cxn ang="0">
                  <a:pos x="0" y="5"/>
                </a:cxn>
              </a:cxnLst>
              <a:rect l="0" t="0" r="r" b="b"/>
              <a:pathLst>
                <a:path w="3" h="5">
                  <a:moveTo>
                    <a:pt x="3" y="0"/>
                  </a:moveTo>
                  <a:cubicBezTo>
                    <a:pt x="1" y="2"/>
                    <a:pt x="0" y="3"/>
                    <a:pt x="0" y="5"/>
                  </a:cubicBezTo>
                </a:path>
              </a:pathLst>
            </a:custGeom>
            <a:noFill/>
            <a:ln w="12700" cap="flat">
              <a:solidFill>
                <a:srgbClr val="FEEAB2"/>
              </a:solidFill>
              <a:prstDash val="solid"/>
              <a:miter lim="800000"/>
              <a:headEnd/>
              <a:tailEnd/>
            </a:ln>
          </p:spPr>
          <p:txBody>
            <a:bodyPr/>
            <a:lstStyle/>
            <a:p>
              <a:endParaRPr lang="zh-CN" altLang="en-US"/>
            </a:p>
          </p:txBody>
        </p:sp>
        <p:sp>
          <p:nvSpPr>
            <p:cNvPr id="152" name="Freeform 567"/>
            <p:cNvSpPr>
              <a:spLocks/>
            </p:cNvSpPr>
            <p:nvPr/>
          </p:nvSpPr>
          <p:spPr bwMode="auto">
            <a:xfrm>
              <a:off x="4844" y="493"/>
              <a:ext cx="8" cy="4"/>
            </a:xfrm>
            <a:custGeom>
              <a:avLst/>
              <a:gdLst/>
              <a:ahLst/>
              <a:cxnLst>
                <a:cxn ang="0">
                  <a:pos x="4" y="2"/>
                </a:cxn>
                <a:cxn ang="0">
                  <a:pos x="0" y="0"/>
                </a:cxn>
              </a:cxnLst>
              <a:rect l="0" t="0" r="r" b="b"/>
              <a:pathLst>
                <a:path w="4" h="2">
                  <a:moveTo>
                    <a:pt x="4" y="2"/>
                  </a:moveTo>
                  <a:cubicBezTo>
                    <a:pt x="2" y="1"/>
                    <a:pt x="1" y="1"/>
                    <a:pt x="0" y="0"/>
                  </a:cubicBezTo>
                </a:path>
              </a:pathLst>
            </a:custGeom>
            <a:noFill/>
            <a:ln w="12700" cap="flat">
              <a:solidFill>
                <a:srgbClr val="FEEAB2"/>
              </a:solidFill>
              <a:prstDash val="solid"/>
              <a:miter lim="800000"/>
              <a:headEnd/>
              <a:tailEnd/>
            </a:ln>
          </p:spPr>
          <p:txBody>
            <a:bodyPr/>
            <a:lstStyle/>
            <a:p>
              <a:endParaRPr lang="zh-CN" altLang="en-US"/>
            </a:p>
          </p:txBody>
        </p:sp>
        <p:sp>
          <p:nvSpPr>
            <p:cNvPr id="153" name="Freeform 568"/>
            <p:cNvSpPr>
              <a:spLocks/>
            </p:cNvSpPr>
            <p:nvPr/>
          </p:nvSpPr>
          <p:spPr bwMode="auto">
            <a:xfrm>
              <a:off x="4791" y="521"/>
              <a:ext cx="8" cy="4"/>
            </a:xfrm>
            <a:custGeom>
              <a:avLst/>
              <a:gdLst/>
              <a:ahLst/>
              <a:cxnLst>
                <a:cxn ang="0">
                  <a:pos x="4" y="0"/>
                </a:cxn>
                <a:cxn ang="0">
                  <a:pos x="0" y="2"/>
                </a:cxn>
              </a:cxnLst>
              <a:rect l="0" t="0" r="r" b="b"/>
              <a:pathLst>
                <a:path w="4" h="2">
                  <a:moveTo>
                    <a:pt x="4" y="0"/>
                  </a:moveTo>
                  <a:cubicBezTo>
                    <a:pt x="3" y="1"/>
                    <a:pt x="1" y="2"/>
                    <a:pt x="0" y="2"/>
                  </a:cubicBezTo>
                </a:path>
              </a:pathLst>
            </a:custGeom>
            <a:noFill/>
            <a:ln w="12700" cap="flat">
              <a:solidFill>
                <a:srgbClr val="FEEAB2"/>
              </a:solidFill>
              <a:prstDash val="solid"/>
              <a:miter lim="800000"/>
              <a:headEnd/>
              <a:tailEnd/>
            </a:ln>
          </p:spPr>
          <p:txBody>
            <a:bodyPr/>
            <a:lstStyle/>
            <a:p>
              <a:endParaRPr lang="zh-CN" altLang="en-US"/>
            </a:p>
          </p:txBody>
        </p:sp>
        <p:sp>
          <p:nvSpPr>
            <p:cNvPr id="154" name="Freeform 569"/>
            <p:cNvSpPr>
              <a:spLocks/>
            </p:cNvSpPr>
            <p:nvPr/>
          </p:nvSpPr>
          <p:spPr bwMode="auto">
            <a:xfrm>
              <a:off x="4678" y="479"/>
              <a:ext cx="2" cy="12"/>
            </a:xfrm>
            <a:custGeom>
              <a:avLst/>
              <a:gdLst/>
              <a:ahLst/>
              <a:cxnLst>
                <a:cxn ang="0">
                  <a:pos x="1" y="0"/>
                </a:cxn>
                <a:cxn ang="0">
                  <a:pos x="0" y="6"/>
                </a:cxn>
              </a:cxnLst>
              <a:rect l="0" t="0" r="r" b="b"/>
              <a:pathLst>
                <a:path w="1" h="6">
                  <a:moveTo>
                    <a:pt x="1" y="0"/>
                  </a:moveTo>
                  <a:cubicBezTo>
                    <a:pt x="0" y="3"/>
                    <a:pt x="0" y="5"/>
                    <a:pt x="0" y="6"/>
                  </a:cubicBezTo>
                </a:path>
              </a:pathLst>
            </a:custGeom>
            <a:noFill/>
            <a:ln w="12700" cap="flat">
              <a:solidFill>
                <a:srgbClr val="FEEAB2"/>
              </a:solidFill>
              <a:prstDash val="solid"/>
              <a:miter lim="800000"/>
              <a:headEnd/>
              <a:tailEnd/>
            </a:ln>
          </p:spPr>
          <p:txBody>
            <a:bodyPr/>
            <a:lstStyle/>
            <a:p>
              <a:endParaRPr lang="zh-CN" altLang="en-US"/>
            </a:p>
          </p:txBody>
        </p:sp>
        <p:sp>
          <p:nvSpPr>
            <p:cNvPr id="155" name="Freeform 570"/>
            <p:cNvSpPr>
              <a:spLocks/>
            </p:cNvSpPr>
            <p:nvPr/>
          </p:nvSpPr>
          <p:spPr bwMode="auto">
            <a:xfrm>
              <a:off x="4785" y="437"/>
              <a:ext cx="2" cy="4"/>
            </a:xfrm>
            <a:custGeom>
              <a:avLst/>
              <a:gdLst/>
              <a:ahLst/>
              <a:cxnLst>
                <a:cxn ang="0">
                  <a:pos x="0" y="0"/>
                </a:cxn>
                <a:cxn ang="0">
                  <a:pos x="1" y="2"/>
                </a:cxn>
              </a:cxnLst>
              <a:rect l="0" t="0" r="r" b="b"/>
              <a:pathLst>
                <a:path w="1" h="2">
                  <a:moveTo>
                    <a:pt x="0" y="0"/>
                  </a:moveTo>
                  <a:cubicBezTo>
                    <a:pt x="0" y="1"/>
                    <a:pt x="0" y="2"/>
                    <a:pt x="1" y="2"/>
                  </a:cubicBezTo>
                </a:path>
              </a:pathLst>
            </a:custGeom>
            <a:noFill/>
            <a:ln w="12700" cap="flat">
              <a:solidFill>
                <a:srgbClr val="FEEAB2"/>
              </a:solidFill>
              <a:prstDash val="solid"/>
              <a:miter lim="800000"/>
              <a:headEnd/>
              <a:tailEnd/>
            </a:ln>
          </p:spPr>
          <p:txBody>
            <a:bodyPr/>
            <a:lstStyle/>
            <a:p>
              <a:endParaRPr lang="zh-CN" alt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decel="100000"/>
                                        <p:tgtEl>
                                          <p:spTgt spid="3">
                                            <p:txEl>
                                              <p:pRg st="0" end="0"/>
                                            </p:txEl>
                                          </p:spTgt>
                                        </p:tgtEl>
                                      </p:cBhvr>
                                    </p:animEffect>
                                    <p:anim calcmode="lin" valueType="num">
                                      <p:cBhvr>
                                        <p:cTn id="8" dur="40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40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40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1000" accel="100000" fill="hold">
                                          <p:stCondLst>
                                            <p:cond delay="40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1000" accel="100000" fill="hold">
                                          <p:stCondLst>
                                            <p:cond delay="40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r>
              <a:rPr lang="zh-CN" altLang="zh-CN" dirty="0" smtClean="0"/>
              <a:t>２．外感风寒</a:t>
            </a:r>
          </a:p>
          <a:p>
            <a:r>
              <a:rPr lang="zh-CN" altLang="zh-CN" dirty="0" smtClean="0"/>
              <a:t>髋关节长期处以外展，外旋位易引起劳损，如久立，久蹲位，再外感伤寒发病。如在温室内久蹲工作。劳损和外感伤寒后引起梨状肌无菌性炎症，水肿、渗血、粘连，甚至变性刺激坐骨神经。</a:t>
            </a: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a:bodyPr>
          <a:lstStyle/>
          <a:p>
            <a:r>
              <a:rPr lang="zh-CN" altLang="zh-CN" dirty="0" smtClean="0"/>
              <a:t>３．坐骨神经与梨状肌关系变异</a:t>
            </a:r>
          </a:p>
          <a:p>
            <a:r>
              <a:rPr lang="zh-CN" altLang="zh-CN" dirty="0" smtClean="0"/>
              <a:t>正常情况下，坐骨神经干应从梨状肌下穿过，但有变异。有学者将坐骨神经与梨状肌关系分为六型：</a:t>
            </a:r>
          </a:p>
          <a:p>
            <a:endParaRPr lang="en-US" altLang="zh-CN" dirty="0" smtClean="0"/>
          </a:p>
          <a:p>
            <a:endParaRPr lang="zh-CN" altLang="en-US" dirty="0"/>
          </a:p>
        </p:txBody>
      </p:sp>
      <p:pic>
        <p:nvPicPr>
          <p:cNvPr id="5" name="内容占位符 4" descr="坐骨神經.jpg"/>
          <p:cNvPicPr>
            <a:picLocks noGrp="1" noChangeAspect="1"/>
          </p:cNvPicPr>
          <p:nvPr>
            <p:ph sz="quarter" idx="2"/>
          </p:nvPr>
        </p:nvPicPr>
        <p:blipFill>
          <a:blip r:embed="rId2" cstate="print"/>
          <a:stretch>
            <a:fillRect/>
          </a:stretch>
        </p:blipFill>
        <p:spPr>
          <a:xfrm>
            <a:off x="5004048" y="1700808"/>
            <a:ext cx="3779912" cy="446449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fontScale="77500" lnSpcReduction="20000"/>
          </a:bodyPr>
          <a:lstStyle/>
          <a:p>
            <a:r>
              <a:rPr lang="zh-CN" altLang="zh-CN" dirty="0" smtClean="0"/>
              <a:t>Ⅰ型 坐骨神经总干经梨状肌下孔出骨盆。</a:t>
            </a:r>
            <a:r>
              <a:rPr lang="en-US" altLang="zh-CN" dirty="0" smtClean="0"/>
              <a:t>65.2</a:t>
            </a:r>
            <a:r>
              <a:rPr lang="zh-CN" altLang="zh-CN" dirty="0" smtClean="0"/>
              <a:t>％</a:t>
            </a:r>
          </a:p>
          <a:p>
            <a:r>
              <a:rPr lang="zh-CN" altLang="zh-CN" dirty="0" smtClean="0"/>
              <a:t>Ⅱ型 坐骨神经在骨盆内分两支，腓总神经穿梨状肌出骨盆，胫神经经梨状肌下孔出骨盆。</a:t>
            </a:r>
            <a:r>
              <a:rPr lang="en-US" altLang="zh-CN" dirty="0" smtClean="0"/>
              <a:t>28.0</a:t>
            </a:r>
            <a:r>
              <a:rPr lang="zh-CN" altLang="zh-CN" dirty="0" smtClean="0"/>
              <a:t>％</a:t>
            </a:r>
          </a:p>
          <a:p>
            <a:r>
              <a:rPr lang="zh-CN" altLang="zh-CN" dirty="0" smtClean="0"/>
              <a:t>Ⅲ型 坐骨神经在骨盆内分两支，两支同经梨状肌下孔出骨盆</a:t>
            </a:r>
          </a:p>
          <a:p>
            <a:r>
              <a:rPr lang="zh-CN" altLang="zh-CN" dirty="0" smtClean="0"/>
              <a:t>Ⅳ型 腓总神经经梨状肌上孔、胫神经经梨状肌下孔出骨盆</a:t>
            </a:r>
          </a:p>
          <a:p>
            <a:r>
              <a:rPr lang="zh-CN" altLang="zh-CN" dirty="0" smtClean="0"/>
              <a:t>Ⅴ型 腓总神经经梨状肌上孔、胫神经穿梨状肌出骨盆</a:t>
            </a:r>
          </a:p>
          <a:p>
            <a:r>
              <a:rPr lang="zh-CN" altLang="zh-CN" dirty="0" smtClean="0"/>
              <a:t>Ⅵ型 腓总神经分两支，一支经梨状肌上孔，另一支与胫神经同经梨状肌下孔出骨盆。Ⅲ～Ⅵ型出现率为</a:t>
            </a:r>
            <a:r>
              <a:rPr lang="en-US" altLang="zh-CN" dirty="0" smtClean="0"/>
              <a:t>6.8</a:t>
            </a:r>
            <a:r>
              <a:rPr lang="zh-CN" altLang="zh-CN" dirty="0" smtClean="0"/>
              <a:t>％。</a:t>
            </a:r>
          </a:p>
          <a:p>
            <a:endParaRPr lang="en-US" altLang="zh-CN" dirty="0" smtClean="0"/>
          </a:p>
          <a:p>
            <a:r>
              <a:rPr lang="zh-CN" altLang="zh-CN" dirty="0" smtClean="0"/>
              <a:t>变异的梨状肌和坐骨神经容易受到外伤和炎性刺激，而引起梨状肌挛缩，挤压梨状肌内和坐骨神经的营养血管，致局部循环障碍及瘀血水肿，而引起梨状肌综合征。</a:t>
            </a:r>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5" descr="梨状肌 2.jpg"/>
          <p:cNvPicPr>
            <a:picLocks noGrp="1" noChangeAspect="1"/>
          </p:cNvPicPr>
          <p:nvPr>
            <p:ph sz="quarter" idx="1"/>
          </p:nvPr>
        </p:nvPicPr>
        <p:blipFill>
          <a:blip r:embed="rId2" cstate="print"/>
          <a:stretch>
            <a:fillRect/>
          </a:stretch>
        </p:blipFill>
        <p:spPr>
          <a:xfrm>
            <a:off x="611560" y="1844824"/>
            <a:ext cx="8075866" cy="423051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endParaRPr lang="zh-CN" altLang="en-US"/>
          </a:p>
        </p:txBody>
      </p:sp>
      <p:sp>
        <p:nvSpPr>
          <p:cNvPr id="3" name="标题 2"/>
          <p:cNvSpPr>
            <a:spLocks noGrp="1"/>
          </p:cNvSpPr>
          <p:nvPr>
            <p:ph type="title"/>
          </p:nvPr>
        </p:nvSpPr>
        <p:spPr/>
        <p:txBody>
          <a:bodyPr/>
          <a:lstStyle/>
          <a:p>
            <a:r>
              <a:rPr lang="zh-CN" altLang="zh-CN" b="1" dirty="0" smtClean="0"/>
              <a:t>临床表现与诊断</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a:xfrm>
            <a:off x="612648" y="1600200"/>
            <a:ext cx="6551640" cy="5257800"/>
          </a:xfrm>
        </p:spPr>
        <p:txBody>
          <a:bodyPr/>
          <a:lstStyle/>
          <a:p>
            <a:r>
              <a:rPr lang="zh-CN" altLang="zh-CN" dirty="0" smtClean="0">
                <a:solidFill>
                  <a:srgbClr val="FF0000"/>
                </a:solidFill>
              </a:rPr>
              <a:t>轻者</a:t>
            </a:r>
            <a:r>
              <a:rPr lang="en-US" altLang="zh-CN" dirty="0" smtClean="0"/>
              <a:t>:</a:t>
            </a:r>
            <a:r>
              <a:rPr lang="zh-CN" altLang="zh-CN" dirty="0" smtClean="0"/>
              <a:t>臀部酸胀、发沉，自觉患肢稍短，轻度跛行，大腿后外侧及小腿外侧有放射性疼痛，有时仅表现小腿后侧疼痛；</a:t>
            </a:r>
            <a:endParaRPr lang="en-US" altLang="zh-CN" dirty="0" smtClean="0"/>
          </a:p>
          <a:p>
            <a:r>
              <a:rPr lang="zh-CN" altLang="zh-CN" dirty="0" smtClean="0">
                <a:solidFill>
                  <a:srgbClr val="FF0000"/>
                </a:solidFill>
              </a:rPr>
              <a:t>重者</a:t>
            </a:r>
            <a:r>
              <a:rPr lang="en-US" altLang="zh-CN" dirty="0" smtClean="0"/>
              <a:t>:</a:t>
            </a:r>
            <a:r>
              <a:rPr lang="zh-CN" altLang="zh-CN" dirty="0" smtClean="0"/>
              <a:t>臀部疼痛并大腿后外侧和小腿外侧放射性疼痛，麻木。跛行明显，少数感阴部不适或阴囊有抽疼。</a:t>
            </a:r>
            <a:endParaRPr lang="en-US" altLang="zh-CN" dirty="0" smtClean="0"/>
          </a:p>
          <a:p>
            <a:r>
              <a:rPr lang="zh-CN" altLang="zh-CN" dirty="0" smtClean="0">
                <a:solidFill>
                  <a:srgbClr val="FF0000"/>
                </a:solidFill>
              </a:rPr>
              <a:t>严重者</a:t>
            </a:r>
            <a:r>
              <a:rPr lang="en-US" altLang="zh-CN" dirty="0" smtClean="0"/>
              <a:t>:</a:t>
            </a:r>
            <a:r>
              <a:rPr lang="zh-CN" altLang="zh-CN" dirty="0" smtClean="0"/>
              <a:t>双下肢不敢伸直，臀、腿疼痛剧烈，伸直咳嗽时双下肢串疼。日久患肢肌肉萎缩，大腿后外侧麻木。</a:t>
            </a:r>
            <a:endParaRPr lang="zh-CN" altLang="en-US" dirty="0"/>
          </a:p>
        </p:txBody>
      </p:sp>
      <p:pic>
        <p:nvPicPr>
          <p:cNvPr id="4" name="Picture 6" descr="QQ截图未命名11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27651" y="1772816"/>
            <a:ext cx="2016349" cy="48244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fontScale="85000" lnSpcReduction="10000"/>
          </a:bodyPr>
          <a:lstStyle/>
          <a:p>
            <a:r>
              <a:rPr lang="zh-CN" altLang="zh-CN" dirty="0" smtClean="0"/>
              <a:t>触诊时，在梨状肌体表投影区有明显的深在性</a:t>
            </a:r>
            <a:r>
              <a:rPr lang="zh-CN" altLang="zh-CN" dirty="0" smtClean="0">
                <a:solidFill>
                  <a:srgbClr val="FF0000"/>
                </a:solidFill>
              </a:rPr>
              <a:t>压痛</a:t>
            </a:r>
            <a:r>
              <a:rPr lang="zh-CN" altLang="zh-CN" dirty="0" smtClean="0"/>
              <a:t>，在臀中部可触及肿硬隆起的梨状肌。</a:t>
            </a:r>
            <a:endParaRPr lang="en-US" altLang="zh-CN" dirty="0" smtClean="0"/>
          </a:p>
          <a:p>
            <a:r>
              <a:rPr lang="zh-CN" altLang="zh-CN" dirty="0" smtClean="0">
                <a:solidFill>
                  <a:srgbClr val="FF0000"/>
                </a:solidFill>
              </a:rPr>
              <a:t>梨状肌张力试验阳性</a:t>
            </a:r>
            <a:r>
              <a:rPr lang="zh-CN" altLang="zh-CN" dirty="0" smtClean="0"/>
              <a:t>，即患者仰卧位将患肢伸直并内收、内旋时局部及坐骨神经放射性疼痛加剧，再迅速将患肢外展、外旋，疼痛缓解。</a:t>
            </a:r>
            <a:endParaRPr lang="en-US" altLang="zh-CN" dirty="0" smtClean="0"/>
          </a:p>
          <a:p>
            <a:r>
              <a:rPr lang="zh-CN" altLang="zh-CN" dirty="0" smtClean="0"/>
              <a:t>患肢内旋抗阻试验阳性。亦可用利多卡因局部封闭疼痛缓解或消失，进一步诊断为梨状肌损伤。有些可有神经分布区域的感觉迟钝，个别患者可有生理反射的异常。</a:t>
            </a:r>
            <a:endParaRPr lang="en-US" altLang="zh-CN" dirty="0" smtClean="0"/>
          </a:p>
          <a:p>
            <a:r>
              <a:rPr lang="zh-CN" altLang="zh-CN" dirty="0" smtClean="0">
                <a:solidFill>
                  <a:srgbClr val="FF0000"/>
                </a:solidFill>
              </a:rPr>
              <a:t>直腿抬高试验</a:t>
            </a:r>
            <a:r>
              <a:rPr lang="en-US" altLang="zh-CN" dirty="0" smtClean="0">
                <a:solidFill>
                  <a:srgbClr val="FF0000"/>
                </a:solidFill>
              </a:rPr>
              <a:t>60</a:t>
            </a:r>
            <a:r>
              <a:rPr lang="zh-CN" altLang="zh-CN" dirty="0" smtClean="0">
                <a:solidFill>
                  <a:srgbClr val="FF0000"/>
                </a:solidFill>
              </a:rPr>
              <a:t>°以前疼痛显著</a:t>
            </a:r>
            <a:r>
              <a:rPr lang="zh-CN" altLang="zh-CN" dirty="0" smtClean="0"/>
              <a:t>为阳性，因为损伤的梨状肌被拉长紧张，加强了与周围神经的病理关系。</a:t>
            </a:r>
            <a:r>
              <a:rPr lang="zh-CN" altLang="zh-CN" dirty="0" smtClean="0">
                <a:solidFill>
                  <a:srgbClr val="FF0000"/>
                </a:solidFill>
              </a:rPr>
              <a:t>抬高超过</a:t>
            </a:r>
            <a:r>
              <a:rPr lang="en-US" altLang="zh-CN" dirty="0" smtClean="0">
                <a:solidFill>
                  <a:srgbClr val="FF0000"/>
                </a:solidFill>
              </a:rPr>
              <a:t>60</a:t>
            </a:r>
            <a:r>
              <a:rPr lang="zh-CN" altLang="zh-CN" dirty="0" smtClean="0">
                <a:solidFill>
                  <a:srgbClr val="FF0000"/>
                </a:solidFill>
              </a:rPr>
              <a:t>°以后</a:t>
            </a:r>
            <a:r>
              <a:rPr lang="zh-CN" altLang="zh-CN" dirty="0" smtClean="0"/>
              <a:t>，损伤的梨状肌不被再拉长，</a:t>
            </a:r>
            <a:r>
              <a:rPr lang="zh-CN" altLang="zh-CN" dirty="0" smtClean="0">
                <a:solidFill>
                  <a:srgbClr val="FF0000"/>
                </a:solidFill>
              </a:rPr>
              <a:t>疼痛反而减轻。</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tibiao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888" y="1125538"/>
            <a:ext cx="2843212" cy="4967287"/>
          </a:xfrm>
          <a:prstGeom prst="rect">
            <a:avLst/>
          </a:prstGeom>
          <a:noFill/>
          <a:extLst>
            <a:ext uri="{909E8E84-426E-40dd-AFC4-6F175D3DCCD1}">
              <a14:hiddenFill xmlns="" xmlns:a14="http://schemas.microsoft.com/office/drawing/2010/main">
                <a:solidFill>
                  <a:srgbClr val="FFFFFF"/>
                </a:solidFill>
              </a14:hiddenFill>
            </a:ext>
          </a:extLst>
        </p:spPr>
      </p:pic>
      <p:pic>
        <p:nvPicPr>
          <p:cNvPr id="27652" name="Picture 4"/>
          <p:cNvPicPr>
            <a:picLocks noGrp="1" noChangeAspect="1" noChangeArrowheads="1"/>
          </p:cNvPicPr>
          <p:nvPr>
            <p:ph type="body" idx="1"/>
          </p:nvPr>
        </p:nvPicPr>
        <p:blipFill>
          <a:blip r:embed="rId3" cstate="print">
            <a:extLst>
              <a:ext uri="{28A0092B-C50C-407E-A947-70E740481C1C}">
                <a14:useLocalDpi xmlns="" xmlns:a14="http://schemas.microsoft.com/office/drawing/2010/main" val="0"/>
              </a:ext>
            </a:extLst>
          </a:blip>
          <a:srcRect/>
          <a:stretch>
            <a:fillRect/>
          </a:stretch>
        </p:blipFill>
        <p:spPr>
          <a:xfrm>
            <a:off x="0" y="3468688"/>
            <a:ext cx="5003800" cy="33893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7650" name="Rectangle 2"/>
          <p:cNvSpPr>
            <a:spLocks noGrp="1" noChangeArrowheads="1"/>
          </p:cNvSpPr>
          <p:nvPr>
            <p:ph type="title"/>
          </p:nvPr>
        </p:nvSpPr>
        <p:spPr>
          <a:xfrm>
            <a:off x="395288" y="0"/>
            <a:ext cx="4895850" cy="1143000"/>
          </a:xfrm>
        </p:spPr>
        <p:txBody>
          <a:bodyPr/>
          <a:lstStyle/>
          <a:p>
            <a:r>
              <a:rPr lang="zh-CN" altLang="en-US"/>
              <a:t>梨状肌体表投影区</a:t>
            </a:r>
          </a:p>
        </p:txBody>
      </p:sp>
      <p:sp>
        <p:nvSpPr>
          <p:cNvPr id="27653" name="Rectangle 5"/>
          <p:cNvSpPr>
            <a:spLocks noChangeArrowheads="1"/>
          </p:cNvSpPr>
          <p:nvPr/>
        </p:nvSpPr>
        <p:spPr bwMode="auto">
          <a:xfrm>
            <a:off x="0" y="1052513"/>
            <a:ext cx="6156325" cy="2655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20000"/>
              </a:spcBef>
              <a:buClr>
                <a:schemeClr val="hlink"/>
              </a:buClr>
              <a:buFont typeface="Wingdings" charset="0"/>
              <a:buChar char="§"/>
            </a:pPr>
            <a:r>
              <a:rPr kumimoji="0" lang="zh-CN" altLang="en-US" sz="2800" dirty="0">
                <a:effectLst>
                  <a:outerShdw blurRad="38100" dist="38100" dir="2700000" algn="tl">
                    <a:srgbClr val="DDDDDD"/>
                  </a:outerShdw>
                </a:effectLst>
              </a:rPr>
              <a:t>   髂后上棘与尾骨尖连线的中点向股骨大转子尖端划一连线，为梨状肌下缘；髂后上棘与股骨大转子尖端划一连线，为梨状肌上缘；上下缘区域内即为梨状肌体表投影。</a:t>
            </a:r>
          </a:p>
        </p:txBody>
      </p:sp>
      <p:sp>
        <p:nvSpPr>
          <p:cNvPr id="27655" name="AutoShape 7">
            <a:hlinkClick r:id="rId4" action="ppaction://hlinksldjump"/>
          </p:cNvPr>
          <p:cNvSpPr>
            <a:spLocks noChangeArrowheads="1"/>
          </p:cNvSpPr>
          <p:nvPr/>
        </p:nvSpPr>
        <p:spPr bwMode="auto">
          <a:xfrm>
            <a:off x="7885113" y="6021388"/>
            <a:ext cx="1258887" cy="836612"/>
          </a:xfrm>
          <a:prstGeom prst="leftArrow">
            <a:avLst>
              <a:gd name="adj1" fmla="val 50000"/>
              <a:gd name="adj2" fmla="val 37619"/>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 xmlns:p14="http://schemas.microsoft.com/office/powerpoint/2010/main" val="20221198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fontScale="92500" lnSpcReduction="20000"/>
          </a:bodyPr>
          <a:lstStyle/>
          <a:p>
            <a:r>
              <a:rPr lang="en-US" altLang="zh-CN" dirty="0" smtClean="0"/>
              <a:t>X</a:t>
            </a:r>
            <a:r>
              <a:rPr lang="zh-CN" altLang="zh-CN" dirty="0" smtClean="0"/>
              <a:t>线照片可排除髋关节骨性疾病。</a:t>
            </a:r>
          </a:p>
          <a:p>
            <a:r>
              <a:rPr lang="zh-CN" altLang="zh-CN" dirty="0" smtClean="0"/>
              <a:t>超声诊断具有一定的临床意义。正常梨状肌轮廓清楚，肌外膜平滑，肌腹横断面呈半圆形或三角形，内部呈细小均匀点状回声。梨状肌综合征时，两侧对比声像图可见：</a:t>
            </a:r>
            <a:endParaRPr lang="en-US" altLang="zh-CN" dirty="0" smtClean="0"/>
          </a:p>
          <a:p>
            <a:r>
              <a:rPr lang="zh-CN" altLang="zh-CN" dirty="0" smtClean="0"/>
              <a:t>①梨状肌横断面各径线及面积增大；</a:t>
            </a:r>
            <a:endParaRPr lang="en-US" altLang="zh-CN" dirty="0" smtClean="0"/>
          </a:p>
          <a:p>
            <a:r>
              <a:rPr lang="zh-CN" altLang="zh-CN" dirty="0" smtClean="0"/>
              <a:t>②梨状肌下孔变窄，坐骨神经受压呈凹弧形；</a:t>
            </a:r>
            <a:endParaRPr lang="en-US" altLang="zh-CN" dirty="0" smtClean="0"/>
          </a:p>
          <a:p>
            <a:r>
              <a:rPr lang="zh-CN" altLang="zh-CN" dirty="0" smtClean="0"/>
              <a:t>③肿大的梨状肌内部呈低回声，或梨状肌虽不增大，但包膜增厚不光滑，内部回声不均匀或弥漫性增强；④梨状肌周围滑液囊形成；</a:t>
            </a:r>
            <a:endParaRPr lang="en-US" altLang="zh-CN" dirty="0" smtClean="0"/>
          </a:p>
          <a:p>
            <a:r>
              <a:rPr lang="zh-CN" altLang="zh-CN" dirty="0" smtClean="0"/>
              <a:t>⑤坐骨神经走向明显变异等。</a:t>
            </a:r>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endParaRPr lang="zh-CN" altLang="en-US"/>
          </a:p>
        </p:txBody>
      </p:sp>
      <p:sp>
        <p:nvSpPr>
          <p:cNvPr id="3" name="标题 2"/>
          <p:cNvSpPr>
            <a:spLocks noGrp="1"/>
          </p:cNvSpPr>
          <p:nvPr>
            <p:ph type="title"/>
          </p:nvPr>
        </p:nvSpPr>
        <p:spPr/>
        <p:txBody>
          <a:bodyPr/>
          <a:lstStyle/>
          <a:p>
            <a:r>
              <a:rPr lang="zh-TW" altLang="en-US" dirty="0" smtClean="0"/>
              <a:t>鉴别诊断</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内容占位符 4"/>
          <p:cNvSpPr>
            <a:spLocks noGrp="1"/>
          </p:cNvSpPr>
          <p:nvPr>
            <p:ph sz="quarter" idx="1"/>
          </p:nvPr>
        </p:nvSpPr>
        <p:spPr>
          <a:xfrm>
            <a:off x="609600" y="1589566"/>
            <a:ext cx="5474568" cy="4719754"/>
          </a:xfrm>
        </p:spPr>
        <p:txBody>
          <a:bodyPr>
            <a:normAutofit fontScale="92500" lnSpcReduction="20000"/>
          </a:bodyPr>
          <a:lstStyle/>
          <a:p>
            <a:r>
              <a:rPr lang="zh-CN" altLang="zh-CN" dirty="0" smtClean="0"/>
              <a:t>亦称</a:t>
            </a:r>
            <a:r>
              <a:rPr lang="zh-CN" altLang="zh-CN" dirty="0" smtClean="0">
                <a:solidFill>
                  <a:srgbClr val="FF0000"/>
                </a:solidFill>
              </a:rPr>
              <a:t>梨状肌损伤</a:t>
            </a:r>
            <a:r>
              <a:rPr lang="zh-CN" altLang="zh-CN" dirty="0" smtClean="0"/>
              <a:t>或</a:t>
            </a:r>
            <a:r>
              <a:rPr lang="zh-CN" altLang="zh-CN" dirty="0" smtClean="0">
                <a:solidFill>
                  <a:srgbClr val="FF0000"/>
                </a:solidFill>
              </a:rPr>
              <a:t>梨状肌孔狭窄综合征</a:t>
            </a:r>
            <a:endParaRPr lang="en-US" altLang="zh-CN" dirty="0" smtClean="0">
              <a:solidFill>
                <a:srgbClr val="FF0000"/>
              </a:solidFill>
            </a:endParaRPr>
          </a:p>
          <a:p>
            <a:endParaRPr lang="en-US" altLang="zh-CN" dirty="0" smtClean="0"/>
          </a:p>
          <a:p>
            <a:r>
              <a:rPr lang="zh-CN" altLang="zh-CN" dirty="0" smtClean="0"/>
              <a:t>系指梨状肌与坐骨神经解剖变异或因梨状肌损伤引起痉挛、水肿、肥厚、挛缩，压迫、牵拉坐骨神经，</a:t>
            </a:r>
            <a:r>
              <a:rPr lang="zh-CN" altLang="en-US" dirty="0" smtClean="0"/>
              <a:t>产生</a:t>
            </a:r>
            <a:r>
              <a:rPr lang="zh-CN" altLang="en-US" i="1" dirty="0" smtClean="0">
                <a:solidFill>
                  <a:srgbClr val="FF0000"/>
                </a:solidFill>
              </a:rPr>
              <a:t>局部疼痛，</a:t>
            </a:r>
            <a:r>
              <a:rPr lang="en-US" altLang="zh-CN" i="1" dirty="0" smtClean="0">
                <a:solidFill>
                  <a:srgbClr val="FF0000"/>
                </a:solidFill>
              </a:rPr>
              <a:t> </a:t>
            </a:r>
            <a:r>
              <a:rPr lang="zh-CN" altLang="en-US" i="1" dirty="0" smtClean="0">
                <a:solidFill>
                  <a:srgbClr val="FF0000"/>
                </a:solidFill>
              </a:rPr>
              <a:t>活动受限和下肢放射性痛、麻</a:t>
            </a:r>
            <a:r>
              <a:rPr lang="zh-CN" altLang="en-US" dirty="0" smtClean="0"/>
              <a:t>等一系列症状的综合征</a:t>
            </a:r>
            <a:r>
              <a:rPr lang="zh-CN" altLang="zh-CN" dirty="0" smtClean="0"/>
              <a:t>。</a:t>
            </a:r>
            <a:endParaRPr lang="en-US" altLang="zh-CN" dirty="0" smtClean="0"/>
          </a:p>
          <a:p>
            <a:endParaRPr lang="en-US" altLang="zh-CN" dirty="0" smtClean="0"/>
          </a:p>
          <a:p>
            <a:r>
              <a:rPr lang="zh-CN" altLang="zh-CN" dirty="0" smtClean="0"/>
              <a:t>该病或称为一种神经嵌压综合征，是</a:t>
            </a:r>
            <a:r>
              <a:rPr lang="zh-CN" altLang="zh-CN" dirty="0" smtClean="0">
                <a:solidFill>
                  <a:srgbClr val="FF0000"/>
                </a:solidFill>
              </a:rPr>
              <a:t>干性坐骨神经痛</a:t>
            </a:r>
            <a:r>
              <a:rPr lang="zh-CN" altLang="zh-CN" dirty="0" smtClean="0"/>
              <a:t>的主要原因。</a:t>
            </a:r>
            <a:endParaRPr lang="en-US" altLang="zh-CN" dirty="0" smtClean="0"/>
          </a:p>
          <a:p>
            <a:endParaRPr lang="en-MY" altLang="zh-CN" dirty="0" smtClean="0">
              <a:solidFill>
                <a:srgbClr val="FF0000"/>
              </a:solidFill>
              <a:latin typeface="华文新魏" pitchFamily="2" charset="-122"/>
              <a:ea typeface="华文新魏" pitchFamily="2" charset="-122"/>
            </a:endParaRPr>
          </a:p>
          <a:p>
            <a:endParaRPr lang="zh-CN" altLang="en-US" dirty="0"/>
          </a:p>
        </p:txBody>
      </p:sp>
      <p:pic>
        <p:nvPicPr>
          <p:cNvPr id="6" name="Picture 4" descr="表现"/>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rcRect l="7500" r="7500"/>
          <a:stretch>
            <a:fillRect/>
          </a:stretch>
        </p:blipFill>
        <p:spPr bwMode="auto">
          <a:xfrm>
            <a:off x="5796136" y="1628800"/>
            <a:ext cx="3323353" cy="4572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t/>
            </a:r>
            <a:br>
              <a:rPr lang="en-US" altLang="zh-CN" dirty="0" smtClean="0"/>
            </a:br>
            <a:r>
              <a:rPr lang="zh-CN" altLang="zh-CN" dirty="0" smtClean="0"/>
              <a:t>腰椎间盘突出症</a:t>
            </a:r>
            <a:r>
              <a:rPr lang="en-US" altLang="zh-CN" dirty="0" smtClean="0"/>
              <a:t>P.I.D</a:t>
            </a:r>
            <a:r>
              <a:rPr lang="zh-CN" altLang="zh-CN" dirty="0" smtClean="0"/>
              <a:t/>
            </a:r>
            <a:br>
              <a:rPr lang="zh-CN" altLang="zh-CN" dirty="0" smtClean="0"/>
            </a:br>
            <a:endParaRPr lang="zh-CN" altLang="en-US" dirty="0"/>
          </a:p>
        </p:txBody>
      </p:sp>
      <p:sp>
        <p:nvSpPr>
          <p:cNvPr id="5" name="内容占位符 4"/>
          <p:cNvSpPr>
            <a:spLocks noGrp="1"/>
          </p:cNvSpPr>
          <p:nvPr>
            <p:ph sz="quarter" idx="1"/>
          </p:nvPr>
        </p:nvSpPr>
        <p:spPr/>
        <p:txBody>
          <a:bodyPr>
            <a:normAutofit fontScale="85000" lnSpcReduction="10000"/>
          </a:bodyPr>
          <a:lstStyle/>
          <a:p>
            <a:r>
              <a:rPr lang="zh-CN" altLang="zh-CN" dirty="0" smtClean="0"/>
              <a:t>梨状肌综合征因梨状肌刺激坐骨神经干引起，又称干性坐骨神经痛，无腰部压痛，腰部功能活动正常。腰椎间盘突出症系坐骨神经根受压，又称根性坐骨神经痛，椎旁有压痛和放射性疼痛，重者可出现脊柱侧弯（强迫体位），</a:t>
            </a:r>
            <a:r>
              <a:rPr lang="en-US" altLang="zh-CN" dirty="0" smtClean="0"/>
              <a:t>CT</a:t>
            </a:r>
            <a:r>
              <a:rPr lang="zh-CN" altLang="zh-CN" dirty="0" smtClean="0"/>
              <a:t>检查可确诊。少数患者合并梨状肌综合征，有时较难鉴别。</a:t>
            </a:r>
          </a:p>
          <a:p>
            <a:endParaRPr lang="zh-CN" altLang="en-US" dirty="0"/>
          </a:p>
        </p:txBody>
      </p:sp>
      <p:pic>
        <p:nvPicPr>
          <p:cNvPr id="7" name="内容占位符 6" descr="腰椎間盤突出.jpg"/>
          <p:cNvPicPr>
            <a:picLocks noGrp="1" noChangeAspect="1"/>
          </p:cNvPicPr>
          <p:nvPr>
            <p:ph sz="quarter" idx="2"/>
          </p:nvPr>
        </p:nvPicPr>
        <p:blipFill>
          <a:blip r:embed="rId2" cstate="print"/>
          <a:stretch>
            <a:fillRect/>
          </a:stretch>
        </p:blipFill>
        <p:spPr>
          <a:xfrm>
            <a:off x="5359400" y="1844824"/>
            <a:ext cx="2857500" cy="336376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r>
            <a:br>
              <a:rPr lang="en-US" altLang="zh-CN" dirty="0" smtClean="0"/>
            </a:br>
            <a:r>
              <a:rPr lang="zh-CN" altLang="zh-CN" dirty="0" smtClean="0"/>
              <a:t>坐骨神经炎</a:t>
            </a:r>
            <a:br>
              <a:rPr lang="zh-CN" altLang="zh-CN" dirty="0" smtClean="0"/>
            </a:br>
            <a:endParaRPr lang="zh-CN" altLang="en-US" dirty="0"/>
          </a:p>
        </p:txBody>
      </p:sp>
      <p:sp>
        <p:nvSpPr>
          <p:cNvPr id="3" name="内容占位符 2"/>
          <p:cNvSpPr>
            <a:spLocks noGrp="1"/>
          </p:cNvSpPr>
          <p:nvPr>
            <p:ph sz="quarter" idx="1"/>
          </p:nvPr>
        </p:nvSpPr>
        <p:spPr/>
        <p:txBody>
          <a:bodyPr/>
          <a:lstStyle/>
          <a:p>
            <a:r>
              <a:rPr lang="zh-CN" altLang="zh-CN" dirty="0" smtClean="0"/>
              <a:t>坐骨神经炎多由细菌、病毒感染，风寒湿邪侵袭而致神经水肿，除坐骨神经症状外，坐骨神经经路有压痛为特点。腰部检查无阳性体征。</a:t>
            </a:r>
          </a:p>
          <a:p>
            <a:endParaRPr lang="zh-CN" altLang="en-US" dirty="0"/>
          </a:p>
        </p:txBody>
      </p:sp>
      <p:pic>
        <p:nvPicPr>
          <p:cNvPr id="5" name="内容占位符 4" descr="坐骨神經.jpg"/>
          <p:cNvPicPr>
            <a:picLocks noGrp="1" noChangeAspect="1"/>
          </p:cNvPicPr>
          <p:nvPr>
            <p:ph sz="quarter" idx="2"/>
          </p:nvPr>
        </p:nvPicPr>
        <p:blipFill>
          <a:blip r:embed="rId2" cstate="print"/>
          <a:stretch>
            <a:fillRect/>
          </a:stretch>
        </p:blipFill>
        <p:spPr>
          <a:xfrm>
            <a:off x="5264150" y="2655888"/>
            <a:ext cx="3048000" cy="2438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r>
            <a:br>
              <a:rPr lang="en-US" altLang="zh-CN" dirty="0" smtClean="0"/>
            </a:br>
            <a:r>
              <a:rPr lang="zh-CN" altLang="zh-CN" dirty="0" smtClean="0"/>
              <a:t>臀上皮神经炎</a:t>
            </a:r>
            <a:br>
              <a:rPr lang="zh-CN" altLang="zh-CN" dirty="0" smtClean="0"/>
            </a:br>
            <a:endParaRPr lang="zh-CN" altLang="en-US" dirty="0"/>
          </a:p>
        </p:txBody>
      </p:sp>
      <p:sp>
        <p:nvSpPr>
          <p:cNvPr id="3" name="内容占位符 2"/>
          <p:cNvSpPr>
            <a:spLocks noGrp="1"/>
          </p:cNvSpPr>
          <p:nvPr>
            <p:ph sz="quarter" idx="1"/>
          </p:nvPr>
        </p:nvSpPr>
        <p:spPr/>
        <p:txBody>
          <a:bodyPr>
            <a:normAutofit fontScale="92500" lnSpcReduction="20000"/>
          </a:bodyPr>
          <a:lstStyle/>
          <a:p>
            <a:r>
              <a:rPr lang="zh-CN" altLang="zh-CN" dirty="0" smtClean="0"/>
              <a:t>臀上皮神经为腰</a:t>
            </a:r>
            <a:r>
              <a:rPr lang="en-US" altLang="zh-CN" dirty="0" smtClean="0"/>
              <a:t>1</a:t>
            </a:r>
            <a:r>
              <a:rPr lang="zh-CN" altLang="zh-CN" dirty="0" smtClean="0"/>
              <a:t>～</a:t>
            </a:r>
            <a:r>
              <a:rPr lang="en-US" altLang="zh-CN" dirty="0" smtClean="0"/>
              <a:t>3</a:t>
            </a:r>
            <a:r>
              <a:rPr lang="zh-CN" altLang="zh-CN" dirty="0" smtClean="0"/>
              <a:t>后支分支，经腰背筋膜进入皮下，绕过髂嵴行至臀上部，通常有</a:t>
            </a:r>
            <a:r>
              <a:rPr lang="en-US" altLang="zh-CN" dirty="0" smtClean="0"/>
              <a:t>3</a:t>
            </a:r>
            <a:r>
              <a:rPr lang="zh-CN" altLang="zh-CN" dirty="0" smtClean="0"/>
              <a:t>支，它在臀部的分布范围较为广泛，且部位较为表浅，易受风、寒、湿邪侵袭或遭受外伤、劳损，致筋脉痹阻，气滞血瘀，“不通则痛”，以致出现以疼痛为主要特征的一种疾病。</a:t>
            </a:r>
            <a:endParaRPr lang="zh-CN" altLang="en-US" dirty="0"/>
          </a:p>
        </p:txBody>
      </p:sp>
      <p:pic>
        <p:nvPicPr>
          <p:cNvPr id="5" name="Content Placeholder 4"/>
          <p:cNvPicPr>
            <a:picLocks noGrp="1" noChangeAspect="1"/>
          </p:cNvPicPr>
          <p:nvPr>
            <p:ph sz="quarter" idx="2"/>
          </p:nvPr>
        </p:nvPicPr>
        <p:blipFill>
          <a:blip r:embed="rId2" cstate="print"/>
          <a:srcRect l="-6226" r="-6226"/>
          <a:stretch>
            <a:fillRect/>
          </a:stretch>
        </p:blipFill>
        <p:spPr>
          <a:xfrm>
            <a:off x="4845050" y="1589088"/>
            <a:ext cx="3886200" cy="4572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r>
              <a:rPr lang="zh-CN" altLang="zh-CN" dirty="0">
                <a:solidFill>
                  <a:srgbClr val="FF0000"/>
                </a:solidFill>
              </a:rPr>
              <a:t>髂嵴中点下</a:t>
            </a:r>
            <a:r>
              <a:rPr lang="en-US" altLang="zh-CN" dirty="0">
                <a:solidFill>
                  <a:srgbClr val="FF0000"/>
                </a:solidFill>
              </a:rPr>
              <a:t>2cm</a:t>
            </a:r>
            <a:r>
              <a:rPr lang="zh-CN" altLang="zh-CN" dirty="0">
                <a:solidFill>
                  <a:srgbClr val="FF0000"/>
                </a:solidFill>
              </a:rPr>
              <a:t>处持续性牵扯痛</a:t>
            </a:r>
            <a:r>
              <a:rPr lang="zh-CN" altLang="zh-CN" dirty="0"/>
              <a:t>，活动时加剧，休息后减轻。</a:t>
            </a:r>
            <a:r>
              <a:rPr lang="zh-CN" altLang="zh-CN" dirty="0">
                <a:solidFill>
                  <a:srgbClr val="FF0000"/>
                </a:solidFill>
              </a:rPr>
              <a:t>疼痛可沿大腿后外侧放射</a:t>
            </a:r>
            <a:r>
              <a:rPr lang="zh-CN" altLang="zh-CN" dirty="0"/>
              <a:t>，但一般</a:t>
            </a:r>
            <a:r>
              <a:rPr lang="zh-CN" altLang="zh-CN" dirty="0">
                <a:solidFill>
                  <a:srgbClr val="FF0000"/>
                </a:solidFill>
              </a:rPr>
              <a:t>不超过膝关节</a:t>
            </a:r>
            <a:r>
              <a:rPr lang="zh-CN" altLang="zh-CN" dirty="0"/>
              <a:t>水平。患侧腰部前屈、后伸、左右旋转等活动明显受限，患侧髂前上棘与大转子连线中点水平线内侧约</a:t>
            </a:r>
            <a:r>
              <a:rPr lang="en-US" altLang="zh-CN" dirty="0"/>
              <a:t>3.5cm</a:t>
            </a:r>
            <a:r>
              <a:rPr lang="zh-CN" altLang="zh-CN" dirty="0"/>
              <a:t>处常有明显的压痛点。可有跛行。对侧直腿抬高受限，且牵拉患肢时疼痛加重。</a:t>
            </a:r>
          </a:p>
          <a:p>
            <a:endParaRPr lang="zh-CN" altLang="en-US" dirty="0"/>
          </a:p>
          <a:p>
            <a:endParaRPr lang="zh-CN" altLang="en-US" dirty="0"/>
          </a:p>
          <a:p>
            <a:endParaRPr lang="en-US" dirty="0"/>
          </a:p>
        </p:txBody>
      </p:sp>
      <p:sp>
        <p:nvSpPr>
          <p:cNvPr id="4" name="Content Placeholder 3"/>
          <p:cNvSpPr>
            <a:spLocks noGrp="1"/>
          </p:cNvSpPr>
          <p:nvPr>
            <p:ph sz="quarter" idx="2"/>
          </p:nvPr>
        </p:nvSpPr>
        <p:spPr/>
        <p:txBody>
          <a:bodyPr>
            <a:normAutofit fontScale="85000" lnSpcReduction="10000"/>
          </a:bodyPr>
          <a:lstStyle/>
          <a:p>
            <a:endParaRPr lang="en-US" dirty="0"/>
          </a:p>
        </p:txBody>
      </p:sp>
    </p:spTree>
    <p:extLst>
      <p:ext uri="{BB962C8B-B14F-4D97-AF65-F5344CB8AC3E}">
        <p14:creationId xmlns="" xmlns:p14="http://schemas.microsoft.com/office/powerpoint/2010/main" val="273967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sz="quarter" idx="1"/>
          </p:nvPr>
        </p:nvPicPr>
        <p:blipFill>
          <a:blip r:embed="rId2" cstate="print"/>
          <a:srcRect t="-29625" b="-29625"/>
          <a:stretch>
            <a:fillRect/>
          </a:stretch>
        </p:blipFill>
        <p:spPr/>
      </p:pic>
    </p:spTree>
    <p:extLst>
      <p:ext uri="{BB962C8B-B14F-4D97-AF65-F5344CB8AC3E}">
        <p14:creationId xmlns="" xmlns:p14="http://schemas.microsoft.com/office/powerpoint/2010/main" val="284664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srcRect t="-40950" b="-40950"/>
          <a:stretch>
            <a:fillRect/>
          </a:stretch>
        </p:blipFill>
        <p:spPr>
          <a:xfrm>
            <a:off x="179512" y="404664"/>
            <a:ext cx="8856984" cy="6768752"/>
          </a:xfrm>
        </p:spPr>
      </p:pic>
    </p:spTree>
    <p:extLst>
      <p:ext uri="{BB962C8B-B14F-4D97-AF65-F5344CB8AC3E}">
        <p14:creationId xmlns="" xmlns:p14="http://schemas.microsoft.com/office/powerpoint/2010/main" val="854440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normAutofit lnSpcReduction="10000"/>
          </a:bodyPr>
          <a:lstStyle/>
          <a:p>
            <a:r>
              <a:rPr lang="zh-CN" altLang="zh-CN" dirty="0" smtClean="0"/>
              <a:t>治疗的关键在于缓解梨状肌痉挛，解除对神经血管的压迫，促进血液循环，消除局部无菌性炎症，改善局部组织的营养供应和修复组织损伤。</a:t>
            </a:r>
            <a:endParaRPr lang="zh-CN" altLang="zh-CN" dirty="0"/>
          </a:p>
        </p:txBody>
      </p:sp>
      <p:sp>
        <p:nvSpPr>
          <p:cNvPr id="3" name="标题 2"/>
          <p:cNvSpPr>
            <a:spLocks noGrp="1"/>
          </p:cNvSpPr>
          <p:nvPr>
            <p:ph type="title"/>
          </p:nvPr>
        </p:nvSpPr>
        <p:spPr/>
        <p:txBody>
          <a:bodyPr/>
          <a:lstStyle/>
          <a:p>
            <a:r>
              <a:rPr lang="zh-TW" altLang="en-US" dirty="0" smtClean="0"/>
              <a:t>治疗</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推拿治疗：</a:t>
            </a:r>
            <a:endParaRPr lang="zh-CN" altLang="en-US" dirty="0"/>
          </a:p>
        </p:txBody>
      </p:sp>
      <p:sp>
        <p:nvSpPr>
          <p:cNvPr id="3" name="内容占位符 2"/>
          <p:cNvSpPr>
            <a:spLocks noGrp="1"/>
          </p:cNvSpPr>
          <p:nvPr>
            <p:ph sz="quarter" idx="1"/>
          </p:nvPr>
        </p:nvSpPr>
        <p:spPr/>
        <p:txBody>
          <a:bodyPr>
            <a:normAutofit/>
          </a:bodyPr>
          <a:lstStyle/>
          <a:p>
            <a:r>
              <a:rPr lang="zh-CN" altLang="zh-CN" dirty="0" smtClean="0"/>
              <a:t>梨状肌弹拨法：患者俯卧床上，上肢向后伸，术者立于患侧，令患者放松患肢臀部及下肢肌肉。</a:t>
            </a:r>
            <a:endParaRPr lang="en-US" altLang="zh-CN" dirty="0" smtClean="0"/>
          </a:p>
          <a:p>
            <a:r>
              <a:rPr lang="zh-CN" altLang="zh-CN" dirty="0" smtClean="0"/>
              <a:t>在臀部施以四指推法、滚法、掌揉法等约</a:t>
            </a:r>
            <a:r>
              <a:rPr lang="en-US" altLang="zh-CN" dirty="0" smtClean="0"/>
              <a:t>5min</a:t>
            </a:r>
            <a:r>
              <a:rPr lang="zh-CN" altLang="zh-CN" dirty="0" smtClean="0"/>
              <a:t>，手法应轻快柔和，其目的是使臀部的肌肉放松。</a:t>
            </a:r>
            <a:endParaRPr lang="en-US" altLang="zh-CN" dirty="0" smtClean="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4005064"/>
            <a:ext cx="4502150" cy="2554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32040" y="4005064"/>
            <a:ext cx="4356100" cy="2547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8153400" cy="3196952"/>
          </a:xfrm>
        </p:spPr>
        <p:txBody>
          <a:bodyPr>
            <a:normAutofit lnSpcReduction="10000"/>
          </a:bodyPr>
          <a:lstStyle/>
          <a:p>
            <a:r>
              <a:rPr lang="zh-CN" altLang="zh-CN" dirty="0"/>
              <a:t>然后与梨状肌纤维走行方向垂直反复拨动和按压</a:t>
            </a:r>
            <a:r>
              <a:rPr lang="en-US" altLang="zh-CN" dirty="0"/>
              <a:t>10min</a:t>
            </a:r>
            <a:r>
              <a:rPr lang="zh-CN" altLang="zh-CN" dirty="0"/>
              <a:t>。该手法直接刺激梨状肌，可缓解梨状肌的痉挛，使粘连组织分离，促进损伤组织的修复，是治疗的重点。</a:t>
            </a:r>
            <a:endParaRPr lang="en-US" altLang="zh-CN" dirty="0"/>
          </a:p>
          <a:p>
            <a:r>
              <a:rPr lang="zh-CN" altLang="zh-CN" dirty="0"/>
              <a:t>继而由外向内沿梨状肌纤维走行方向捋顺该肌</a:t>
            </a:r>
            <a:r>
              <a:rPr lang="en-US" altLang="zh-CN" dirty="0"/>
              <a:t>2min</a:t>
            </a:r>
            <a:r>
              <a:rPr lang="zh-CN" altLang="zh-CN" dirty="0"/>
              <a:t>。然后用双拇指在痛点点压</a:t>
            </a:r>
            <a:r>
              <a:rPr lang="en-US" altLang="zh-CN" dirty="0"/>
              <a:t>2min</a:t>
            </a:r>
            <a:r>
              <a:rPr lang="zh-CN" altLang="zh-CN" dirty="0"/>
              <a:t>，最后施以擦法，以透热为度</a:t>
            </a:r>
            <a:r>
              <a:rPr lang="zh-CN" altLang="zh-CN" dirty="0" smtClean="0"/>
              <a:t>。</a:t>
            </a:r>
            <a:endParaRPr lang="en-US" altLang="zh-CN" dirty="0"/>
          </a:p>
        </p:txBody>
      </p:sp>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465199"/>
            <a:ext cx="4248472" cy="23928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4365104"/>
            <a:ext cx="4346417" cy="2376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2092414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en-US" altLang="zh-CN" dirty="0" smtClean="0"/>
              <a:t/>
            </a:r>
            <a:br>
              <a:rPr lang="en-US" altLang="zh-CN" dirty="0" smtClean="0"/>
            </a:br>
            <a:r>
              <a:rPr lang="zh-CN" altLang="zh-CN" dirty="0" smtClean="0"/>
              <a:t>药物治疗</a:t>
            </a:r>
            <a:br>
              <a:rPr lang="zh-CN" altLang="zh-CN" dirty="0" smtClean="0"/>
            </a:br>
            <a:endParaRPr lang="zh-CN" altLang="en-US" dirty="0"/>
          </a:p>
        </p:txBody>
      </p:sp>
      <p:sp>
        <p:nvSpPr>
          <p:cNvPr id="9" name="内容占位符 8"/>
          <p:cNvSpPr>
            <a:spLocks noGrp="1"/>
          </p:cNvSpPr>
          <p:nvPr>
            <p:ph sz="quarter" idx="2"/>
          </p:nvPr>
        </p:nvSpPr>
        <p:spPr/>
        <p:txBody>
          <a:bodyPr>
            <a:normAutofit fontScale="77500" lnSpcReduction="20000"/>
          </a:bodyPr>
          <a:lstStyle/>
          <a:p>
            <a:r>
              <a:rPr lang="zh-CN" altLang="zh-CN" dirty="0" smtClean="0"/>
              <a:t>多由外伤引起。梨状肌部位瘀血凝滞，腰臀部疼痛，渐次引及下肢亦痛，入夜痛甚，肌肉坚硬，麻木不仁，肢体沉重，行走艰难，面色 暗，</a:t>
            </a:r>
            <a:endParaRPr lang="en-US" altLang="zh-CN" dirty="0" smtClean="0"/>
          </a:p>
          <a:p>
            <a:r>
              <a:rPr lang="zh-CN" altLang="zh-CN" dirty="0" smtClean="0"/>
              <a:t>舌质紫或有瘀点、瘀斑，苔薄白，脉弦涩。</a:t>
            </a:r>
            <a:endParaRPr lang="en-US" altLang="zh-CN" dirty="0" smtClean="0"/>
          </a:p>
          <a:p>
            <a:r>
              <a:rPr lang="zh-CN" altLang="zh-CN" dirty="0" smtClean="0"/>
              <a:t>治应活血化瘀、行气通络，</a:t>
            </a:r>
            <a:endParaRPr lang="en-US" altLang="zh-CN" dirty="0" smtClean="0"/>
          </a:p>
          <a:p>
            <a:r>
              <a:rPr lang="zh-CN" altLang="zh-CN" dirty="0" smtClean="0"/>
              <a:t>可选用</a:t>
            </a:r>
            <a:r>
              <a:rPr lang="zh-CN" altLang="zh-CN" dirty="0" smtClean="0">
                <a:solidFill>
                  <a:srgbClr val="FF0000"/>
                </a:solidFill>
              </a:rPr>
              <a:t>复元活血汤</a:t>
            </a:r>
            <a:r>
              <a:rPr lang="zh-CN" altLang="zh-CN" dirty="0" smtClean="0"/>
              <a:t>、</a:t>
            </a:r>
            <a:r>
              <a:rPr lang="zh-CN" altLang="zh-CN" dirty="0" smtClean="0">
                <a:solidFill>
                  <a:srgbClr val="FF0000"/>
                </a:solidFill>
              </a:rPr>
              <a:t>和营止疼汤</a:t>
            </a:r>
            <a:r>
              <a:rPr lang="zh-CN" altLang="zh-CN" dirty="0" smtClean="0"/>
              <a:t>、</a:t>
            </a:r>
            <a:r>
              <a:rPr lang="zh-CN" altLang="zh-CN" dirty="0" smtClean="0">
                <a:solidFill>
                  <a:srgbClr val="FF0000"/>
                </a:solidFill>
              </a:rPr>
              <a:t>身痛逐瘀汤</a:t>
            </a:r>
            <a:r>
              <a:rPr lang="zh-CN" altLang="zh-CN" dirty="0" smtClean="0"/>
              <a:t>。</a:t>
            </a:r>
          </a:p>
          <a:p>
            <a:endParaRPr lang="zh-CN" altLang="en-US" dirty="0"/>
          </a:p>
        </p:txBody>
      </p:sp>
      <p:sp>
        <p:nvSpPr>
          <p:cNvPr id="11" name="内容占位符 10"/>
          <p:cNvSpPr>
            <a:spLocks noGrp="1"/>
          </p:cNvSpPr>
          <p:nvPr>
            <p:ph sz="quarter" idx="4"/>
          </p:nvPr>
        </p:nvSpPr>
        <p:spPr/>
        <p:txBody>
          <a:bodyPr>
            <a:normAutofit fontScale="77500" lnSpcReduction="20000"/>
          </a:bodyPr>
          <a:lstStyle/>
          <a:p>
            <a:r>
              <a:rPr lang="zh-CN" altLang="zh-CN" dirty="0" smtClean="0"/>
              <a:t>多由劳累而感受风寒湿引起，梨状肌无菌性炎症，臀部及下肢酸肿、疼痛、拘急、屈伸不利，行走不便，遇冷痛甚，得热痛减，</a:t>
            </a:r>
            <a:endParaRPr lang="en-US" altLang="zh-CN" dirty="0" smtClean="0"/>
          </a:p>
          <a:p>
            <a:r>
              <a:rPr lang="zh-CN" altLang="zh-CN" dirty="0" smtClean="0"/>
              <a:t>舌质淡，苔薄白，脉弦紧。</a:t>
            </a:r>
            <a:endParaRPr lang="en-US" altLang="zh-CN" dirty="0" smtClean="0"/>
          </a:p>
          <a:p>
            <a:r>
              <a:rPr lang="zh-CN" altLang="zh-CN" dirty="0" smtClean="0"/>
              <a:t>治应以祛风寒化湿，兼以活血，</a:t>
            </a:r>
            <a:endParaRPr lang="en-US" altLang="zh-CN" dirty="0" smtClean="0"/>
          </a:p>
          <a:p>
            <a:r>
              <a:rPr lang="zh-CN" altLang="zh-CN" dirty="0" smtClean="0"/>
              <a:t>选用</a:t>
            </a:r>
            <a:r>
              <a:rPr lang="zh-CN" altLang="zh-CN" dirty="0" smtClean="0">
                <a:solidFill>
                  <a:srgbClr val="FF0000"/>
                </a:solidFill>
              </a:rPr>
              <a:t>独活寄生汤</a:t>
            </a:r>
            <a:r>
              <a:rPr lang="zh-CN" altLang="zh-CN" dirty="0" smtClean="0"/>
              <a:t>。如病情稍久不愈，或梨状肌呈索状硬化可加用全蝎，地龙，土元，蜈蚣，僵蚕等药物。</a:t>
            </a:r>
          </a:p>
          <a:p>
            <a:endParaRPr lang="zh-CN" altLang="en-US" dirty="0"/>
          </a:p>
        </p:txBody>
      </p:sp>
      <p:sp>
        <p:nvSpPr>
          <p:cNvPr id="8" name="文本占位符 7"/>
          <p:cNvSpPr>
            <a:spLocks noGrp="1"/>
          </p:cNvSpPr>
          <p:nvPr>
            <p:ph type="body" sz="quarter" idx="1"/>
          </p:nvPr>
        </p:nvSpPr>
        <p:spPr/>
        <p:txBody>
          <a:bodyPr/>
          <a:lstStyle/>
          <a:p>
            <a:r>
              <a:rPr lang="en-US" altLang="zh-CN" dirty="0" smtClean="0"/>
              <a:t>1</a:t>
            </a:r>
            <a:r>
              <a:rPr lang="zh-CN" altLang="zh-CN" dirty="0" smtClean="0"/>
              <a:t>）气滞血瘀证：</a:t>
            </a:r>
            <a:endParaRPr lang="zh-CN" altLang="en-US" dirty="0"/>
          </a:p>
        </p:txBody>
      </p:sp>
      <p:sp>
        <p:nvSpPr>
          <p:cNvPr id="10" name="文本占位符 9"/>
          <p:cNvSpPr>
            <a:spLocks noGrp="1"/>
          </p:cNvSpPr>
          <p:nvPr>
            <p:ph type="body" sz="quarter" idx="3"/>
          </p:nvPr>
        </p:nvSpPr>
        <p:spPr/>
        <p:txBody>
          <a:bodyPr/>
          <a:lstStyle/>
          <a:p>
            <a:r>
              <a:rPr lang="en-US" altLang="zh-CN" dirty="0" smtClean="0"/>
              <a:t>2</a:t>
            </a:r>
            <a:r>
              <a:rPr lang="zh-CN" altLang="zh-CN" dirty="0" smtClean="0"/>
              <a:t>）寒湿证：</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endParaRPr lang="zh-CN" altLang="en-US"/>
          </a:p>
        </p:txBody>
      </p:sp>
      <p:sp>
        <p:nvSpPr>
          <p:cNvPr id="3" name="标题 2"/>
          <p:cNvSpPr>
            <a:spLocks noGrp="1"/>
          </p:cNvSpPr>
          <p:nvPr>
            <p:ph type="title"/>
          </p:nvPr>
        </p:nvSpPr>
        <p:spPr/>
        <p:txBody>
          <a:bodyPr/>
          <a:lstStyle/>
          <a:p>
            <a:r>
              <a:rPr lang="zh-TW" altLang="en-US" dirty="0" smtClean="0"/>
              <a:t>解剖</a:t>
            </a:r>
            <a:r>
              <a:rPr lang="en-US" altLang="zh-TW" dirty="0" smtClean="0"/>
              <a:t>Anatomy</a:t>
            </a:r>
            <a:endParaRPr lang="zh-CN" altLang="en-US" dirty="0"/>
          </a:p>
        </p:txBody>
      </p:sp>
      <p:pic>
        <p:nvPicPr>
          <p:cNvPr id="5" name="Picture 4"/>
          <p:cNvPicPr>
            <a:picLocks noChangeAspect="1"/>
          </p:cNvPicPr>
          <p:nvPr/>
        </p:nvPicPr>
        <p:blipFill>
          <a:blip r:embed="rId2" cstate="print"/>
          <a:stretch>
            <a:fillRect/>
          </a:stretch>
        </p:blipFill>
        <p:spPr>
          <a:xfrm>
            <a:off x="5868144" y="2445209"/>
            <a:ext cx="3275856" cy="438050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2"/>
          </p:nvPr>
        </p:nvSpPr>
        <p:spPr/>
        <p:txBody>
          <a:bodyPr>
            <a:normAutofit fontScale="92500" lnSpcReduction="20000"/>
          </a:bodyPr>
          <a:lstStyle/>
          <a:p>
            <a:r>
              <a:rPr lang="zh-CN" altLang="zh-CN" dirty="0" smtClean="0"/>
              <a:t>臀部及下肢剧痛不可触及，或烧灼样痛，得热痛甚，得冷痛减，或兼汗出，口渴而烦，</a:t>
            </a:r>
            <a:endParaRPr lang="en-US" altLang="zh-CN" dirty="0" smtClean="0"/>
          </a:p>
          <a:p>
            <a:r>
              <a:rPr lang="zh-CN" altLang="zh-CN" dirty="0" smtClean="0"/>
              <a:t>舌质红，苔薄黄，脉滑数。</a:t>
            </a:r>
            <a:endParaRPr lang="en-US" altLang="zh-CN" dirty="0" smtClean="0"/>
          </a:p>
          <a:p>
            <a:r>
              <a:rPr lang="zh-CN" altLang="zh-CN" dirty="0" smtClean="0"/>
              <a:t>治应以渗湿通经活络为主，并辅以健脾。</a:t>
            </a:r>
            <a:endParaRPr lang="en-US" altLang="zh-CN" dirty="0" smtClean="0"/>
          </a:p>
          <a:p>
            <a:r>
              <a:rPr lang="zh-CN" altLang="zh-CN" dirty="0" smtClean="0"/>
              <a:t>可选用</a:t>
            </a:r>
            <a:r>
              <a:rPr lang="zh-CN" altLang="zh-CN" dirty="0" smtClean="0">
                <a:solidFill>
                  <a:srgbClr val="FF0000"/>
                </a:solidFill>
              </a:rPr>
              <a:t>薏苡仁汤</a:t>
            </a:r>
            <a:r>
              <a:rPr lang="zh-CN" altLang="zh-CN" dirty="0" smtClean="0"/>
              <a:t>。</a:t>
            </a:r>
          </a:p>
          <a:p>
            <a:endParaRPr lang="zh-CN" altLang="en-US" dirty="0"/>
          </a:p>
        </p:txBody>
      </p:sp>
      <p:sp>
        <p:nvSpPr>
          <p:cNvPr id="4" name="内容占位符 3"/>
          <p:cNvSpPr>
            <a:spLocks noGrp="1"/>
          </p:cNvSpPr>
          <p:nvPr>
            <p:ph sz="quarter" idx="4"/>
          </p:nvPr>
        </p:nvSpPr>
        <p:spPr/>
        <p:txBody>
          <a:bodyPr>
            <a:normAutofit fontScale="85000" lnSpcReduction="20000"/>
          </a:bodyPr>
          <a:lstStyle/>
          <a:p>
            <a:r>
              <a:rPr lang="zh-CN" altLang="zh-CN" dirty="0" smtClean="0"/>
              <a:t>臀部及下肢疼痛日久不愈，髋部屈伸不利，行走困难，肌肉瘦削，皮肤感觉迟钝，甚或麻木不仁，身倦乏力，</a:t>
            </a:r>
            <a:endParaRPr lang="en-US" altLang="zh-CN" dirty="0" smtClean="0"/>
          </a:p>
          <a:p>
            <a:r>
              <a:rPr lang="zh-CN" altLang="zh-CN" dirty="0" smtClean="0"/>
              <a:t>舌质淡，苔薄白，脉细弱。</a:t>
            </a:r>
            <a:endParaRPr lang="en-US" altLang="zh-CN" dirty="0" smtClean="0"/>
          </a:p>
          <a:p>
            <a:r>
              <a:rPr lang="zh-CN" altLang="zh-CN" dirty="0" smtClean="0"/>
              <a:t>治应以益气养血为主，舒筋活络为辅。</a:t>
            </a:r>
            <a:endParaRPr lang="en-US" altLang="zh-CN" dirty="0" smtClean="0"/>
          </a:p>
          <a:p>
            <a:r>
              <a:rPr lang="zh-CN" altLang="zh-CN" dirty="0" smtClean="0"/>
              <a:t>可选用气血并补</a:t>
            </a:r>
            <a:r>
              <a:rPr lang="zh-CN" altLang="zh-CN" dirty="0" smtClean="0">
                <a:solidFill>
                  <a:srgbClr val="FF0000"/>
                </a:solidFill>
              </a:rPr>
              <a:t>荣筋汤</a:t>
            </a:r>
            <a:r>
              <a:rPr lang="zh-CN" altLang="zh-CN" dirty="0" smtClean="0"/>
              <a:t>。</a:t>
            </a:r>
          </a:p>
          <a:p>
            <a:endParaRPr lang="zh-CN" altLang="en-US" dirty="0"/>
          </a:p>
        </p:txBody>
      </p:sp>
      <p:sp>
        <p:nvSpPr>
          <p:cNvPr id="5" name="文本占位符 4"/>
          <p:cNvSpPr>
            <a:spLocks noGrp="1"/>
          </p:cNvSpPr>
          <p:nvPr>
            <p:ph type="body" sz="quarter" idx="1"/>
          </p:nvPr>
        </p:nvSpPr>
        <p:spPr/>
        <p:txBody>
          <a:bodyPr/>
          <a:lstStyle/>
          <a:p>
            <a:r>
              <a:rPr lang="en-US" altLang="zh-CN" dirty="0" smtClean="0"/>
              <a:t>3</a:t>
            </a:r>
            <a:r>
              <a:rPr lang="zh-CN" altLang="zh-CN" dirty="0" smtClean="0"/>
              <a:t>）湿热证：</a:t>
            </a:r>
            <a:endParaRPr lang="zh-CN" altLang="en-US" dirty="0"/>
          </a:p>
        </p:txBody>
      </p:sp>
      <p:sp>
        <p:nvSpPr>
          <p:cNvPr id="6" name="文本占位符 5"/>
          <p:cNvSpPr>
            <a:spLocks noGrp="1"/>
          </p:cNvSpPr>
          <p:nvPr>
            <p:ph type="body" sz="quarter" idx="3"/>
          </p:nvPr>
        </p:nvSpPr>
        <p:spPr/>
        <p:txBody>
          <a:bodyPr/>
          <a:lstStyle/>
          <a:p>
            <a:r>
              <a:rPr lang="en-US" altLang="zh-CN" dirty="0" smtClean="0"/>
              <a:t>4</a:t>
            </a:r>
            <a:r>
              <a:rPr lang="zh-CN" altLang="zh-CN" dirty="0" smtClean="0"/>
              <a:t>）久痹血亏证 ：</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sciatic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47000" y="3789363"/>
            <a:ext cx="1397000" cy="3068637"/>
          </a:xfrm>
          <a:prstGeom prst="rect">
            <a:avLst/>
          </a:prstGeom>
          <a:noFill/>
          <a:extLst>
            <a:ext uri="{909E8E84-426E-40dd-AFC4-6F175D3DCCD1}">
              <a14:hiddenFill xmlns=""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r>
              <a:rPr lang="zh-CN" altLang="en-US" dirty="0"/>
              <a:t>附：</a:t>
            </a:r>
            <a:r>
              <a:rPr lang="zh-CN" altLang="en-US" dirty="0" smtClean="0"/>
              <a:t>坐骨神经痛 </a:t>
            </a:r>
            <a:r>
              <a:rPr lang="en-US" altLang="zh-CN" dirty="0" smtClean="0"/>
              <a:t>Sciatica</a:t>
            </a:r>
            <a:endParaRPr lang="zh-CN" altLang="en-US" dirty="0"/>
          </a:p>
        </p:txBody>
      </p:sp>
      <p:sp>
        <p:nvSpPr>
          <p:cNvPr id="36867" name="Rectangle 3"/>
          <p:cNvSpPr>
            <a:spLocks noGrp="1" noChangeArrowheads="1"/>
          </p:cNvSpPr>
          <p:nvPr>
            <p:ph sz="quarter" idx="1"/>
          </p:nvPr>
        </p:nvSpPr>
        <p:spPr>
          <a:xfrm>
            <a:off x="612648" y="1600200"/>
            <a:ext cx="7271720" cy="5257800"/>
          </a:xfrm>
        </p:spPr>
        <p:txBody>
          <a:bodyPr>
            <a:normAutofit fontScale="92500" lnSpcReduction="10000"/>
          </a:bodyPr>
          <a:lstStyle/>
          <a:p>
            <a:pPr>
              <a:lnSpc>
                <a:spcPct val="90000"/>
              </a:lnSpc>
            </a:pPr>
            <a:r>
              <a:rPr lang="zh-CN" altLang="en-US" sz="2800" dirty="0"/>
              <a:t>梨状肌综合征是指梨状肌损伤而致局部充血、水肿、肌痉挛，进而刺激或</a:t>
            </a:r>
            <a:r>
              <a:rPr lang="zh-CN" altLang="en-US" sz="2800" b="1" dirty="0">
                <a:solidFill>
                  <a:srgbClr val="FF0000"/>
                </a:solidFill>
              </a:rPr>
              <a:t>压迫坐骨神经，</a:t>
            </a:r>
            <a:r>
              <a:rPr lang="zh-CN" altLang="en-US" sz="2800" dirty="0"/>
              <a:t>其主要表现为臀部疼痛并向患侧放射，即</a:t>
            </a:r>
            <a:r>
              <a:rPr lang="zh-CN" altLang="en-US" sz="2800" b="1" dirty="0">
                <a:solidFill>
                  <a:srgbClr val="FF0000"/>
                </a:solidFill>
              </a:rPr>
              <a:t>坐骨神经压迫症状</a:t>
            </a:r>
            <a:r>
              <a:rPr lang="zh-CN" altLang="en-US" sz="2800" dirty="0"/>
              <a:t>。</a:t>
            </a:r>
          </a:p>
          <a:p>
            <a:pPr>
              <a:lnSpc>
                <a:spcPct val="90000"/>
              </a:lnSpc>
            </a:pPr>
            <a:r>
              <a:rPr lang="zh-CN" altLang="en-US" sz="2800" dirty="0"/>
              <a:t>坐骨神经痛是指坐骨神经通路及其分布区的疼痛。也就是说任何原因引起的臀部、大腿后侧、小腿后外侧和足外侧缘的疼痛均称之为坐骨神经痛。</a:t>
            </a:r>
          </a:p>
          <a:p>
            <a:pPr>
              <a:lnSpc>
                <a:spcPct val="90000"/>
              </a:lnSpc>
            </a:pPr>
            <a:r>
              <a:rPr lang="zh-CN" altLang="en-US" sz="2800" dirty="0"/>
              <a:t> 坐骨神经痛在体内各种神经痛中居于首位，是常见病。但坐骨神经痛只是疾病的一个</a:t>
            </a:r>
            <a:r>
              <a:rPr lang="zh-CN" altLang="en-US" sz="2800" b="1" dirty="0">
                <a:solidFill>
                  <a:srgbClr val="FF0000"/>
                </a:solidFill>
              </a:rPr>
              <a:t>症状</a:t>
            </a:r>
            <a:r>
              <a:rPr lang="zh-CN" altLang="en-US" sz="2800" dirty="0"/>
              <a:t>，它本身不是一个独立的疾病。发病年龄常在</a:t>
            </a:r>
            <a:r>
              <a:rPr lang="en-US" altLang="zh-CN" sz="2800" dirty="0"/>
              <a:t>20</a:t>
            </a:r>
            <a:r>
              <a:rPr lang="zh-CN" altLang="en-US" sz="2800" dirty="0"/>
              <a:t>～</a:t>
            </a:r>
            <a:r>
              <a:rPr lang="en-US" altLang="zh-CN" sz="2800" dirty="0"/>
              <a:t>60</a:t>
            </a:r>
            <a:r>
              <a:rPr lang="zh-CN" altLang="en-US" sz="2800" dirty="0"/>
              <a:t>岁，其中</a:t>
            </a:r>
            <a:r>
              <a:rPr lang="en-US" altLang="zh-CN" sz="2800" dirty="0"/>
              <a:t>40</a:t>
            </a:r>
            <a:r>
              <a:rPr lang="zh-CN" altLang="en-US" sz="2800" dirty="0"/>
              <a:t>岁左右最多见。</a:t>
            </a:r>
            <a:r>
              <a:rPr lang="en-US" altLang="zh-CN" sz="2800" dirty="0"/>
              <a:t>20</a:t>
            </a:r>
            <a:r>
              <a:rPr lang="zh-CN" altLang="en-US" sz="2800" dirty="0"/>
              <a:t>岁以前和</a:t>
            </a:r>
            <a:r>
              <a:rPr lang="en-US" altLang="zh-CN" sz="2800" dirty="0"/>
              <a:t>60</a:t>
            </a:r>
            <a:r>
              <a:rPr lang="zh-CN" altLang="en-US" sz="2800" dirty="0"/>
              <a:t>岁以后少见。 </a:t>
            </a:r>
            <a:br>
              <a:rPr lang="zh-CN" altLang="en-US" sz="2800" dirty="0"/>
            </a:br>
            <a:endParaRPr lang="zh-CN" altLang="en-US" sz="2800" dirty="0"/>
          </a:p>
          <a:p>
            <a:pPr>
              <a:lnSpc>
                <a:spcPct val="90000"/>
              </a:lnSpc>
            </a:pPr>
            <a:endParaRPr lang="zh-CN" altLang="en-US" sz="2800" dirty="0"/>
          </a:p>
        </p:txBody>
      </p:sp>
      <p:pic>
        <p:nvPicPr>
          <p:cNvPr id="36869" name="Picture 5" descr="sciatica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0650" y="-29273"/>
            <a:ext cx="1403350" cy="40052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9184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7" dur="500"/>
                                        <p:tgtEl>
                                          <p:spTgt spid="36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 calcmode="lin" valueType="num">
                                      <p:cBhvr additive="base">
                                        <p:cTn id="12"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8915" name="Rectangle 3"/>
          <p:cNvSpPr>
            <a:spLocks noGrp="1" noChangeArrowheads="1"/>
          </p:cNvSpPr>
          <p:nvPr>
            <p:ph sz="quarter" idx="1"/>
          </p:nvPr>
        </p:nvSpPr>
        <p:spPr>
          <a:xfrm>
            <a:off x="179512" y="1600200"/>
            <a:ext cx="6480720" cy="4997152"/>
          </a:xfrm>
        </p:spPr>
        <p:txBody>
          <a:bodyPr>
            <a:normAutofit/>
          </a:bodyPr>
          <a:lstStyle/>
          <a:p>
            <a:r>
              <a:rPr lang="zh-CN" altLang="en-US" sz="2000" dirty="0"/>
              <a:t>            </a:t>
            </a:r>
            <a:r>
              <a:rPr lang="zh-CN" altLang="en-US" sz="2000" dirty="0" smtClean="0"/>
              <a:t>     </a:t>
            </a:r>
            <a:r>
              <a:rPr lang="zh-CN" altLang="en-US" sz="3600" dirty="0" smtClean="0"/>
              <a:t>在临床中造成坐骨神经压</a:t>
            </a:r>
            <a:r>
              <a:rPr lang="zh-CN" altLang="en-US" sz="3600" dirty="0"/>
              <a:t>迫症状的疾病有多种，而坐骨神经痛按</a:t>
            </a:r>
            <a:r>
              <a:rPr lang="zh-CN" altLang="en-US" sz="3600" b="1" dirty="0">
                <a:ea typeface="楷体_GB2312" charset="0"/>
                <a:cs typeface="楷体_GB2312" charset="0"/>
              </a:rPr>
              <a:t>病因</a:t>
            </a:r>
            <a:r>
              <a:rPr lang="zh-CN" altLang="en-US" sz="3600" dirty="0"/>
              <a:t>的不同可分两大类，即</a:t>
            </a:r>
            <a:r>
              <a:rPr lang="zh-CN" altLang="en-US" sz="3600" b="1" dirty="0">
                <a:ea typeface="楷体_GB2312" charset="0"/>
                <a:cs typeface="楷体_GB2312" charset="0"/>
                <a:hlinkClick r:id="rId2" action="ppaction://hlinksldjump"/>
              </a:rPr>
              <a:t>原发性坐骨神经痛</a:t>
            </a:r>
            <a:r>
              <a:rPr lang="zh-CN" altLang="en-US" sz="3600" dirty="0"/>
              <a:t>和</a:t>
            </a:r>
            <a:r>
              <a:rPr lang="zh-CN" altLang="en-US" sz="3600" b="1" dirty="0">
                <a:ea typeface="楷体_GB2312" charset="0"/>
                <a:cs typeface="楷体_GB2312" charset="0"/>
                <a:hlinkClick r:id="rId3" action="ppaction://hlinksldjump"/>
              </a:rPr>
              <a:t>继发性坐骨神经痛</a:t>
            </a:r>
            <a:r>
              <a:rPr lang="zh-CN" altLang="en-US" sz="3600" dirty="0"/>
              <a:t>，而根据坐骨神经痛</a:t>
            </a:r>
            <a:r>
              <a:rPr lang="zh-CN" altLang="en-US" sz="3600" b="1" dirty="0">
                <a:solidFill>
                  <a:srgbClr val="FF0000"/>
                </a:solidFill>
              </a:rPr>
              <a:t>症状表现</a:t>
            </a:r>
            <a:r>
              <a:rPr lang="zh-CN" altLang="en-US" sz="3600" dirty="0"/>
              <a:t>来分又可分为</a:t>
            </a:r>
            <a:r>
              <a:rPr lang="zh-CN" altLang="en-US" sz="3600" b="1" dirty="0">
                <a:solidFill>
                  <a:srgbClr val="FF0000"/>
                </a:solidFill>
                <a:hlinkClick r:id="rId4" action="ppaction://hlinksldjump"/>
              </a:rPr>
              <a:t>根性坐骨神经痛</a:t>
            </a:r>
            <a:r>
              <a:rPr lang="zh-CN" altLang="en-US" sz="3600" dirty="0"/>
              <a:t>和</a:t>
            </a:r>
            <a:r>
              <a:rPr lang="zh-CN" altLang="en-US" sz="3600" b="1" dirty="0">
                <a:solidFill>
                  <a:srgbClr val="FF0000"/>
                </a:solidFill>
                <a:hlinkClick r:id="rId5" action="ppaction://hlinksldjump"/>
              </a:rPr>
              <a:t>干性坐骨神经痛</a:t>
            </a:r>
            <a:r>
              <a:rPr lang="zh-CN" altLang="en-US" sz="3600" dirty="0">
                <a:hlinkClick r:id="rId5" action="ppaction://hlinksldjump"/>
              </a:rPr>
              <a:t> </a:t>
            </a:r>
            <a:r>
              <a:rPr lang="zh-CN" altLang="en-US" sz="3600" dirty="0"/>
              <a:t>。</a:t>
            </a:r>
          </a:p>
        </p:txBody>
      </p:sp>
      <p:sp>
        <p:nvSpPr>
          <p:cNvPr id="38916" name="AutoShape 4">
            <a:hlinkClick r:id="rId6" action="ppaction://hlinksldjump"/>
          </p:cNvPr>
          <p:cNvSpPr>
            <a:spLocks noChangeArrowheads="1"/>
          </p:cNvSpPr>
          <p:nvPr/>
        </p:nvSpPr>
        <p:spPr bwMode="auto">
          <a:xfrm>
            <a:off x="7488238" y="5778500"/>
            <a:ext cx="1655762" cy="1079500"/>
          </a:xfrm>
          <a:prstGeom prst="rightArrow">
            <a:avLst>
              <a:gd name="adj1" fmla="val 50000"/>
              <a:gd name="adj2" fmla="val 38346"/>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8918" name="Picture 6" descr="2913301954Y"/>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82606" y="2060848"/>
            <a:ext cx="2776699" cy="42479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40777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zh-CN" altLang="en-US" dirty="0"/>
              <a:t>原发性坐骨神经痛 </a:t>
            </a:r>
            <a:r>
              <a:rPr lang="en-US" altLang="zh-CN" dirty="0" smtClean="0"/>
              <a:t/>
            </a:r>
            <a:br>
              <a:rPr lang="en-US" altLang="zh-CN" dirty="0" smtClean="0"/>
            </a:br>
            <a:r>
              <a:rPr lang="en-US" altLang="zh-CN" dirty="0" smtClean="0"/>
              <a:t>Primary sciatica</a:t>
            </a:r>
            <a:endParaRPr lang="zh-CN" altLang="en-US" dirty="0"/>
          </a:p>
        </p:txBody>
      </p:sp>
      <p:sp>
        <p:nvSpPr>
          <p:cNvPr id="50179" name="Rectangle 3"/>
          <p:cNvSpPr>
            <a:spLocks noGrp="1" noChangeArrowheads="1"/>
          </p:cNvSpPr>
          <p:nvPr>
            <p:ph sz="quarter" idx="1"/>
          </p:nvPr>
        </p:nvSpPr>
        <p:spPr/>
        <p:txBody>
          <a:bodyPr/>
          <a:lstStyle/>
          <a:p>
            <a:r>
              <a:rPr lang="zh-CN" altLang="en-US" dirty="0"/>
              <a:t>     主要是由于感染或中毒直接损害坐骨神经引起，</a:t>
            </a:r>
            <a:r>
              <a:rPr lang="zh-CN" altLang="en-US" dirty="0" smtClean="0"/>
              <a:t>也叫</a:t>
            </a:r>
            <a:r>
              <a:rPr lang="zh-CN" altLang="en-US" b="1" dirty="0" smtClean="0">
                <a:solidFill>
                  <a:srgbClr val="FF0000"/>
                </a:solidFill>
              </a:rPr>
              <a:t>坐骨神经炎</a:t>
            </a:r>
            <a:r>
              <a:rPr lang="en-US" altLang="zh-CN" b="1" dirty="0" smtClean="0">
                <a:solidFill>
                  <a:srgbClr val="FF0000"/>
                </a:solidFill>
              </a:rPr>
              <a:t> Sciatic</a:t>
            </a:r>
            <a:r>
              <a:rPr lang="zh-CN" altLang="en-US" dirty="0" smtClean="0"/>
              <a:t>，</a:t>
            </a:r>
            <a:r>
              <a:rPr lang="zh-CN" altLang="en-US" dirty="0"/>
              <a:t>临床上少见。多和肌炎、肌纤维组织炎同时发生。受寒、受潮可为其诱发因素。 </a:t>
            </a:r>
            <a:br>
              <a:rPr lang="zh-CN" altLang="en-US" dirty="0"/>
            </a:br>
            <a:endParaRPr lang="zh-CN" altLang="en-US" sz="4000" b="1" dirty="0">
              <a:ea typeface="楷体_GB2312" charset="0"/>
              <a:cs typeface="楷体_GB2312" charset="0"/>
            </a:endParaRPr>
          </a:p>
          <a:p>
            <a:r>
              <a:rPr lang="zh-CN" altLang="en-US" dirty="0"/>
              <a:t>坐骨神经炎起病较急，疼痛沿坐骨神经的通路由臀部经大腿后部、腘窝向小腿外侧放散至远端，其</a:t>
            </a:r>
            <a:r>
              <a:rPr lang="zh-CN" altLang="en-US" b="1" dirty="0"/>
              <a:t>疼痛为持续性钝痛</a:t>
            </a:r>
            <a:r>
              <a:rPr lang="zh-CN" altLang="en-US" dirty="0"/>
              <a:t>，并可发作性加剧或呈烧灼样刺痛，</a:t>
            </a:r>
            <a:r>
              <a:rPr lang="zh-CN" altLang="en-US" b="1" dirty="0"/>
              <a:t>站立时疼痛减轻</a:t>
            </a:r>
            <a:r>
              <a:rPr lang="zh-CN" altLang="en-US" dirty="0"/>
              <a:t>。</a:t>
            </a:r>
          </a:p>
        </p:txBody>
      </p:sp>
    </p:spTree>
    <p:extLst>
      <p:ext uri="{BB962C8B-B14F-4D97-AF65-F5344CB8AC3E}">
        <p14:creationId xmlns="" xmlns:p14="http://schemas.microsoft.com/office/powerpoint/2010/main" val="33230282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calcmode="lin" valueType="num">
                                      <p:cBhvr additive="base">
                                        <p:cTn id="7"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altLang="zh-CN" dirty="0"/>
              <a:t> </a:t>
            </a:r>
            <a:r>
              <a:rPr lang="zh-CN" altLang="en-US" dirty="0"/>
              <a:t>继发</a:t>
            </a:r>
            <a:r>
              <a:rPr lang="zh-CN" altLang="en-US" dirty="0" smtClean="0"/>
              <a:t>性坐骨神经痛</a:t>
            </a:r>
            <a:r>
              <a:rPr lang="en-US" altLang="zh-CN" dirty="0" smtClean="0"/>
              <a:t/>
            </a:r>
            <a:br>
              <a:rPr lang="en-US" altLang="zh-CN" dirty="0" smtClean="0"/>
            </a:br>
            <a:r>
              <a:rPr lang="en-US" altLang="zh-CN" dirty="0" smtClean="0"/>
              <a:t>Secondary</a:t>
            </a:r>
            <a:r>
              <a:rPr lang="zh-CN" altLang="en-US" dirty="0" smtClean="0"/>
              <a:t> </a:t>
            </a:r>
            <a:r>
              <a:rPr lang="en-US" altLang="zh-CN" dirty="0" smtClean="0"/>
              <a:t>sciatica</a:t>
            </a:r>
            <a:endParaRPr lang="zh-CN" altLang="en-US" dirty="0"/>
          </a:p>
        </p:txBody>
      </p:sp>
      <p:sp>
        <p:nvSpPr>
          <p:cNvPr id="39939" name="Rectangle 3"/>
          <p:cNvSpPr>
            <a:spLocks noGrp="1" noChangeArrowheads="1"/>
          </p:cNvSpPr>
          <p:nvPr>
            <p:ph sz="quarter" idx="1"/>
          </p:nvPr>
        </p:nvSpPr>
        <p:spPr/>
        <p:txBody>
          <a:bodyPr>
            <a:normAutofit lnSpcReduction="10000"/>
          </a:bodyPr>
          <a:lstStyle/>
          <a:p>
            <a:pPr>
              <a:buFont typeface="Wingdings" charset="2"/>
              <a:buChar char="q"/>
            </a:pPr>
            <a:r>
              <a:rPr lang="zh-CN" altLang="en-US" dirty="0"/>
              <a:t>     是坐骨神经通路受邻近组织病变的刺激、压迫或破坏引起的疼痛。临床上所见的坐骨神经痛大多数为继发性坐骨神经痛。</a:t>
            </a:r>
          </a:p>
          <a:p>
            <a:pPr>
              <a:buFont typeface="Wingdings" charset="2"/>
              <a:buChar char="q"/>
            </a:pPr>
            <a:r>
              <a:rPr lang="zh-CN" altLang="en-US" dirty="0"/>
              <a:t> </a:t>
            </a:r>
            <a:br>
              <a:rPr lang="zh-CN" altLang="en-US" dirty="0"/>
            </a:br>
            <a:r>
              <a:rPr lang="zh-CN" altLang="en-US" dirty="0"/>
              <a:t>坐骨神经痛常常在外伤、体力劳动或受凉后起病，或由于以上原因而复发。多数表现为一侧疼痛，个别为双侧。典型的坐骨神经痛表现为一侧腰部、臀部疼痛，并向大腿后侧、小腿后外侧、足外侧放射。走路和改变体位可使疼痛加剧，平卧时病腿抬高受限。</a:t>
            </a:r>
          </a:p>
        </p:txBody>
      </p:sp>
    </p:spTree>
    <p:extLst>
      <p:ext uri="{BB962C8B-B14F-4D97-AF65-F5344CB8AC3E}">
        <p14:creationId xmlns="" xmlns:p14="http://schemas.microsoft.com/office/powerpoint/2010/main" val="29635636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additive="base">
                                        <p:cTn id="7"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altLang="zh-CN" sz="4000"/>
              <a:t> </a:t>
            </a:r>
            <a:r>
              <a:rPr lang="zh-CN" altLang="en-US" sz="3600"/>
              <a:t>根性坐骨神经痛</a:t>
            </a:r>
            <a:r>
              <a:rPr lang="zh-CN" altLang="en-US" sz="4000"/>
              <a:t> </a:t>
            </a:r>
          </a:p>
        </p:txBody>
      </p:sp>
      <p:sp>
        <p:nvSpPr>
          <p:cNvPr id="44035" name="Rectangle 3"/>
          <p:cNvSpPr>
            <a:spLocks noGrp="1" noChangeArrowheads="1"/>
          </p:cNvSpPr>
          <p:nvPr>
            <p:ph sz="quarter" idx="1"/>
          </p:nvPr>
        </p:nvSpPr>
        <p:spPr/>
        <p:txBody>
          <a:bodyPr>
            <a:normAutofit/>
          </a:bodyPr>
          <a:lstStyle/>
          <a:p>
            <a:pPr>
              <a:lnSpc>
                <a:spcPct val="80000"/>
              </a:lnSpc>
            </a:pPr>
            <a:r>
              <a:rPr lang="zh-CN" altLang="en-US" sz="2800" dirty="0"/>
              <a:t>多由于椎间盘突出症、脊柱骨关节炎、脊柱骨肿瘤及黄韧带增厚等椎管内及脊柱的病变造成。</a:t>
            </a:r>
          </a:p>
          <a:p>
            <a:pPr>
              <a:lnSpc>
                <a:spcPct val="80000"/>
              </a:lnSpc>
            </a:pPr>
            <a:r>
              <a:rPr lang="zh-CN" altLang="en-US" sz="2800" dirty="0"/>
              <a:t>发病较缓慢，初期表现不典型，多为一侧腰痛，腰部酸胀、怕冷。腰痛多在活动后出现，休息后消失。疼痛向患侧臀部、大腿后侧、小腿后外侧、足外侧放射，伴有麻木或感觉异常。咳嗽、打喷嚏、大便可使疼痛加剧，疼痛为电流样，由腰沿坐骨神经走行向远端放射</a:t>
            </a:r>
            <a:r>
              <a:rPr lang="zh-CN" altLang="en-US" sz="2800" dirty="0" smtClean="0"/>
              <a:t>。</a:t>
            </a:r>
            <a:endParaRPr lang="en-US" altLang="zh-CN" sz="2800" dirty="0" smtClean="0"/>
          </a:p>
          <a:p>
            <a:pPr>
              <a:lnSpc>
                <a:spcPct val="80000"/>
              </a:lnSpc>
            </a:pPr>
            <a:endParaRPr lang="zh-CN" altLang="en-US" sz="2800" dirty="0"/>
          </a:p>
        </p:txBody>
      </p:sp>
    </p:spTree>
    <p:extLst>
      <p:ext uri="{BB962C8B-B14F-4D97-AF65-F5344CB8AC3E}">
        <p14:creationId xmlns="" xmlns:p14="http://schemas.microsoft.com/office/powerpoint/2010/main" val="31153122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srcRect l="-11491" r="-11491"/>
          <a:stretch>
            <a:fillRect/>
          </a:stretch>
        </p:blipFill>
        <p:spPr>
          <a:prstGeom prst="rect">
            <a:avLst/>
          </a:prstGeom>
        </p:spPr>
      </p:pic>
    </p:spTree>
    <p:extLst>
      <p:ext uri="{BB962C8B-B14F-4D97-AF65-F5344CB8AC3E}">
        <p14:creationId xmlns="" xmlns:p14="http://schemas.microsoft.com/office/powerpoint/2010/main" val="670045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nSpc>
                <a:spcPct val="80000"/>
              </a:lnSpc>
            </a:pPr>
            <a:r>
              <a:rPr lang="zh-CN" altLang="en-US" sz="3200" dirty="0"/>
              <a:t>大多数患者在下腰部患侧棘突旁有明显压痛点，当压迫此点时，疼痛常由局部向该侧下肢放射。</a:t>
            </a:r>
          </a:p>
          <a:p>
            <a:pPr>
              <a:lnSpc>
                <a:spcPct val="80000"/>
              </a:lnSpc>
            </a:pPr>
            <a:r>
              <a:rPr lang="zh-CN" altLang="en-US" sz="3200" dirty="0"/>
              <a:t>颏胸试验阳性（即患者仰卧，将其头被动前屈使下颏触及胸壁时，出现下肢疼痛或疼痛加剧），直腿抬高试验阳性。</a:t>
            </a:r>
            <a:r>
              <a:rPr lang="zh-CN" altLang="en-US" sz="2800" dirty="0"/>
              <a:t> </a:t>
            </a:r>
          </a:p>
          <a:p>
            <a:pPr>
              <a:lnSpc>
                <a:spcPct val="80000"/>
              </a:lnSpc>
            </a:pPr>
            <a:endParaRPr lang="en-US" altLang="zh-CN" sz="3200" b="1" dirty="0" smtClean="0">
              <a:latin typeface="楷体_GB2312" charset="0"/>
              <a:ea typeface="楷体_GB2312" charset="0"/>
              <a:cs typeface="楷体_GB2312" charset="0"/>
            </a:endParaRPr>
          </a:p>
          <a:p>
            <a:pPr>
              <a:lnSpc>
                <a:spcPct val="80000"/>
              </a:lnSpc>
            </a:pPr>
            <a:r>
              <a:rPr lang="zh-CN" altLang="en-US" sz="3200" b="1" dirty="0" smtClean="0">
                <a:latin typeface="楷体_GB2312" charset="0"/>
                <a:ea typeface="楷体_GB2312" charset="0"/>
                <a:cs typeface="楷体_GB2312" charset="0"/>
              </a:rPr>
              <a:t>特点</a:t>
            </a:r>
            <a:r>
              <a:rPr lang="zh-CN" altLang="en-US" sz="3200" b="1" dirty="0">
                <a:latin typeface="楷体_GB2312" charset="0"/>
                <a:ea typeface="楷体_GB2312" charset="0"/>
                <a:cs typeface="楷体_GB2312" charset="0"/>
              </a:rPr>
              <a:t>：窜痛明显，疼痛以坐骨神经近端为主，腰脊椎旁有明显压痛点并沿坐骨神经向下肢放射，咳嗽、解手、弯腰、下蹲等增加腹压动作可加重疼痛。 </a:t>
            </a:r>
            <a:br>
              <a:rPr lang="zh-CN" altLang="en-US" sz="3200" b="1" dirty="0">
                <a:latin typeface="楷体_GB2312" charset="0"/>
                <a:ea typeface="楷体_GB2312" charset="0"/>
                <a:cs typeface="楷体_GB2312" charset="0"/>
              </a:rPr>
            </a:br>
            <a:endParaRPr lang="zh-CN" altLang="en-US" sz="3200" b="1" dirty="0">
              <a:latin typeface="楷体_GB2312" charset="0"/>
              <a:ea typeface="楷体_GB2312" charset="0"/>
              <a:cs typeface="楷体_GB2312" charset="0"/>
            </a:endParaRPr>
          </a:p>
        </p:txBody>
      </p:sp>
    </p:spTree>
    <p:extLst>
      <p:ext uri="{BB962C8B-B14F-4D97-AF65-F5344CB8AC3E}">
        <p14:creationId xmlns="" xmlns:p14="http://schemas.microsoft.com/office/powerpoint/2010/main" val="2549685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CN" altLang="en-US"/>
              <a:t>干性坐骨神经痛 </a:t>
            </a:r>
          </a:p>
        </p:txBody>
      </p:sp>
      <p:sp>
        <p:nvSpPr>
          <p:cNvPr id="45059" name="Rectangle 3"/>
          <p:cNvSpPr>
            <a:spLocks noGrp="1" noChangeArrowheads="1"/>
          </p:cNvSpPr>
          <p:nvPr>
            <p:ph sz="quarter" idx="1"/>
          </p:nvPr>
        </p:nvSpPr>
        <p:spPr/>
        <p:txBody>
          <a:bodyPr>
            <a:normAutofit fontScale="92500"/>
          </a:bodyPr>
          <a:lstStyle/>
          <a:p>
            <a:pPr>
              <a:lnSpc>
                <a:spcPct val="80000"/>
              </a:lnSpc>
            </a:pPr>
            <a:r>
              <a:rPr lang="zh-CN" altLang="en-US" sz="2800"/>
              <a:t>多由梨状肌损伤、臀部脓肿、坐骨神经鞘膜瘤等病变造成。</a:t>
            </a:r>
          </a:p>
          <a:p>
            <a:pPr>
              <a:lnSpc>
                <a:spcPct val="80000"/>
              </a:lnSpc>
            </a:pPr>
            <a:r>
              <a:rPr lang="zh-CN" altLang="en-US" sz="2800"/>
              <a:t>疼痛部位多位于臀部、大腿后侧、小腿后外侧以及足部。疼痛呈持续性，阵发性加剧，有时为烧灼样或刀割样，夜间和活动后加重，咳嗽、喷嚏等动作时疼痛无加重。</a:t>
            </a:r>
          </a:p>
          <a:p>
            <a:pPr>
              <a:lnSpc>
                <a:spcPct val="80000"/>
              </a:lnSpc>
            </a:pPr>
            <a:r>
              <a:rPr lang="zh-CN" altLang="en-US" sz="2800"/>
              <a:t>坐骨神经走行区压痛明显，而腰椎部位无压痛。这种病人直腿抬高试验阳性，颏胸试验阴性。</a:t>
            </a:r>
          </a:p>
          <a:p>
            <a:pPr>
              <a:lnSpc>
                <a:spcPct val="80000"/>
              </a:lnSpc>
              <a:buFontTx/>
              <a:buNone/>
            </a:pPr>
            <a:r>
              <a:rPr lang="zh-CN" altLang="en-US" sz="2800"/>
              <a:t/>
            </a:r>
            <a:br>
              <a:rPr lang="zh-CN" altLang="en-US" sz="2800"/>
            </a:br>
            <a:r>
              <a:rPr lang="zh-CN" altLang="en-US" sz="2800" b="1">
                <a:ea typeface="楷体_GB2312" charset="0"/>
                <a:cs typeface="楷体_GB2312" charset="0"/>
              </a:rPr>
              <a:t>特点：患侧下肢沿坐骨神经干呈放射性疼痛，尤以坐骨神经远端为多见，在臀以下沿坐骨神经走行方向有压痛点，咳嗽等增加腹压动作时疼痛不明显。</a:t>
            </a:r>
            <a:r>
              <a:rPr lang="zh-CN" altLang="en-US" sz="2800"/>
              <a:t/>
            </a:r>
            <a:br>
              <a:rPr lang="zh-CN" altLang="en-US" sz="2800"/>
            </a:br>
            <a:endParaRPr lang="zh-CN" altLang="en-US" sz="2800"/>
          </a:p>
        </p:txBody>
      </p:sp>
    </p:spTree>
    <p:extLst>
      <p:ext uri="{BB962C8B-B14F-4D97-AF65-F5344CB8AC3E}">
        <p14:creationId xmlns="" xmlns:p14="http://schemas.microsoft.com/office/powerpoint/2010/main" val="3863487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3" end="3"/>
                                            </p:txEl>
                                          </p:spTgt>
                                        </p:tgtEl>
                                        <p:attrNameLst>
                                          <p:attrName>style.visibility</p:attrName>
                                        </p:attrNameLst>
                                      </p:cBhvr>
                                      <p:to>
                                        <p:strVal val="visible"/>
                                      </p:to>
                                    </p:set>
                                    <p:anim calcmode="lin" valueType="num">
                                      <p:cBhvr additive="base">
                                        <p:cTn id="7"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88640"/>
            <a:ext cx="8153400" cy="990600"/>
          </a:xfrm>
        </p:spPr>
        <p:txBody>
          <a:bodyPr>
            <a:normAutofit fontScale="90000"/>
          </a:bodyPr>
          <a:lstStyle/>
          <a:p>
            <a:r>
              <a:rPr lang="en-US" altLang="zh-CN" b="1" dirty="0" smtClean="0">
                <a:solidFill>
                  <a:srgbClr val="FF0000"/>
                </a:solidFill>
              </a:rPr>
              <a:t/>
            </a:r>
            <a:br>
              <a:rPr lang="en-US" altLang="zh-CN" b="1" dirty="0" smtClean="0">
                <a:solidFill>
                  <a:srgbClr val="FF0000"/>
                </a:solidFill>
              </a:rPr>
            </a:br>
            <a:r>
              <a:rPr lang="zh-CN" altLang="en-US" b="1" dirty="0" smtClean="0">
                <a:solidFill>
                  <a:srgbClr val="FF0000"/>
                </a:solidFill>
              </a:rPr>
              <a:t>根性</a:t>
            </a:r>
            <a:r>
              <a:rPr lang="zh-CN" altLang="en-US" dirty="0" smtClean="0"/>
              <a:t>坐骨神经痛</a:t>
            </a:r>
            <a:r>
              <a:rPr lang="zh-CN" altLang="en-US" dirty="0"/>
              <a:t>与</a:t>
            </a:r>
            <a:r>
              <a:rPr lang="zh-CN" altLang="en-US" b="1" dirty="0">
                <a:ea typeface="楷体_GB2312" charset="0"/>
                <a:cs typeface="楷体_GB2312" charset="0"/>
              </a:rPr>
              <a:t>干性</a:t>
            </a:r>
            <a:r>
              <a:rPr lang="zh-CN" altLang="en-US" dirty="0"/>
              <a:t>坐骨神经痛的区别</a:t>
            </a:r>
            <a:br>
              <a:rPr lang="zh-CN" altLang="en-US" dirty="0"/>
            </a:br>
            <a:endParaRPr lang="en-US" dirty="0"/>
          </a:p>
        </p:txBody>
      </p:sp>
      <p:graphicFrame>
        <p:nvGraphicFramePr>
          <p:cNvPr id="46316" name="Group 236"/>
          <p:cNvGraphicFramePr>
            <a:graphicFrameLocks noGrp="1"/>
          </p:cNvGraphicFramePr>
          <p:nvPr>
            <p:ph sz="quarter" idx="1"/>
          </p:nvPr>
        </p:nvGraphicFramePr>
        <p:xfrm>
          <a:off x="612775" y="1600200"/>
          <a:ext cx="8153400" cy="6761163"/>
        </p:xfrm>
        <a:graphic>
          <a:graphicData uri="http://schemas.openxmlformats.org/drawingml/2006/table">
            <a:tbl>
              <a:tblPr/>
              <a:tblGrid>
                <a:gridCol w="1604323"/>
                <a:gridCol w="3473647"/>
                <a:gridCol w="3075430"/>
              </a:tblGrid>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a:ln>
                            <a:noFill/>
                          </a:ln>
                          <a:solidFill>
                            <a:srgbClr val="000000"/>
                          </a:solidFill>
                          <a:effectLst/>
                          <a:latin typeface="Times New Roman" charset="0"/>
                          <a:ea typeface="宋体" charset="0"/>
                          <a:cs typeface="宋体" charset="0"/>
                        </a:rPr>
                        <a:t> 项目</a:t>
                      </a:r>
                      <a:r>
                        <a:rPr kumimoji="1" lang="zh-CN" altLang="en-US" sz="2000" b="0" i="0" u="none" strike="noStrike" cap="none" normalizeH="0" baseline="0">
                          <a:ln>
                            <a:noFill/>
                          </a:ln>
                          <a:solidFill>
                            <a:srgbClr val="000000"/>
                          </a:solidFill>
                          <a:effectLst/>
                          <a:latin typeface="Times New Roman" charset="0"/>
                          <a:ea typeface="宋体" charset="0"/>
                          <a:cs typeface="宋体" charset="0"/>
                        </a:rPr>
                        <a:t>       </a:t>
                      </a:r>
                      <a:r>
                        <a:rPr kumimoji="1" lang="zh-CN" altLang="en-US" sz="2000" b="1" i="0" u="none" strike="noStrike" cap="none" normalizeH="0" baseline="0">
                          <a:ln>
                            <a:noFill/>
                          </a:ln>
                          <a:solidFill>
                            <a:srgbClr val="000000"/>
                          </a:solidFill>
                          <a:effectLst/>
                          <a:latin typeface="Times New Roman" charset="0"/>
                          <a:ea typeface="宋体" charset="0"/>
                          <a:cs typeface="宋体" charset="0"/>
                        </a:rPr>
                        <a:t>分类</a:t>
                      </a:r>
                    </a:p>
                  </a:txBody>
                  <a:tcPr marL="82508" marR="8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dirty="0">
                          <a:ln>
                            <a:noFill/>
                          </a:ln>
                          <a:solidFill>
                            <a:srgbClr val="FF0000"/>
                          </a:solidFill>
                          <a:effectLst/>
                          <a:latin typeface="Times New Roman" charset="0"/>
                          <a:ea typeface="宋体" charset="0"/>
                          <a:cs typeface="宋体" charset="0"/>
                        </a:rPr>
                        <a:t>根性</a:t>
                      </a:r>
                      <a:r>
                        <a:rPr kumimoji="1" lang="zh-CN" altLang="en-US" sz="2800" b="0" i="0" u="none" strike="noStrike" cap="none" normalizeH="0" baseline="0" dirty="0">
                          <a:ln>
                            <a:noFill/>
                          </a:ln>
                          <a:solidFill>
                            <a:schemeClr val="tx1"/>
                          </a:solidFill>
                          <a:effectLst/>
                          <a:latin typeface="Times New Roman" charset="0"/>
                          <a:ea typeface="宋体" charset="0"/>
                          <a:cs typeface="宋体" charset="0"/>
                        </a:rPr>
                        <a:t>坐骨神经痛</a:t>
                      </a:r>
                    </a:p>
                  </a:txBody>
                  <a:tcPr marL="82508" marR="8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a:ln>
                            <a:noFill/>
                          </a:ln>
                          <a:solidFill>
                            <a:schemeClr val="tx1"/>
                          </a:solidFill>
                          <a:effectLst/>
                          <a:latin typeface="Times New Roman" charset="0"/>
                          <a:ea typeface="宋体" charset="0"/>
                          <a:cs typeface="宋体" charset="0"/>
                        </a:rPr>
                        <a:t>干性坐骨神经痛</a:t>
                      </a:r>
                    </a:p>
                  </a:txBody>
                  <a:tcPr marL="82508" marR="8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333333"/>
                          </a:solidFill>
                          <a:effectLst/>
                          <a:latin typeface="ˎ̥" charset="0"/>
                          <a:ea typeface="宋体" charset="0"/>
                          <a:cs typeface="宋体" charset="0"/>
                        </a:rPr>
                        <a:t>疼痛部位</a:t>
                      </a:r>
                    </a:p>
                  </a:txBody>
                  <a:tcPr marL="82508" marR="8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FF0000"/>
                          </a:solidFill>
                          <a:effectLst/>
                          <a:latin typeface="Times New Roman" charset="0"/>
                          <a:ea typeface="宋体" charset="0"/>
                          <a:cs typeface="宋体" charset="0"/>
                        </a:rPr>
                        <a:t>腰部</a:t>
                      </a:r>
                      <a:r>
                        <a:rPr kumimoji="1" lang="zh-CN" altLang="en-US" sz="2400" b="1" i="0" u="none" strike="noStrike" cap="none" normalizeH="0" baseline="0">
                          <a:ln>
                            <a:noFill/>
                          </a:ln>
                          <a:solidFill>
                            <a:schemeClr val="tx1"/>
                          </a:solidFill>
                          <a:effectLst/>
                          <a:latin typeface="Times New Roman" charset="0"/>
                          <a:ea typeface="宋体" charset="0"/>
                          <a:cs typeface="宋体" charset="0"/>
                        </a:rPr>
                        <a:t>、</a:t>
                      </a:r>
                      <a:r>
                        <a:rPr kumimoji="1" lang="zh-CN" altLang="en-US" sz="2400" b="0" i="0" u="none" strike="noStrike" cap="none" normalizeH="0" baseline="0">
                          <a:ln>
                            <a:noFill/>
                          </a:ln>
                          <a:solidFill>
                            <a:schemeClr val="tx1"/>
                          </a:solidFill>
                          <a:effectLst/>
                          <a:latin typeface="Times New Roman" charset="0"/>
                          <a:ea typeface="宋体" charset="0"/>
                          <a:cs typeface="宋体" charset="0"/>
                        </a:rPr>
                        <a:t>臀部、大腿后侧、小腿后外侧以及足部</a:t>
                      </a:r>
                    </a:p>
                  </a:txBody>
                  <a:tcPr marL="82508" marR="8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a:ln>
                            <a:noFill/>
                          </a:ln>
                          <a:solidFill>
                            <a:schemeClr val="tx1"/>
                          </a:solidFill>
                          <a:effectLst/>
                          <a:latin typeface="Times New Roman" charset="0"/>
                          <a:ea typeface="宋体" charset="0"/>
                          <a:cs typeface="宋体" charset="0"/>
                        </a:rPr>
                        <a:t>臀部、大腿后侧、小腿后外侧以及足部</a:t>
                      </a:r>
                    </a:p>
                  </a:txBody>
                  <a:tcPr marL="82508" marR="8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333333"/>
                          </a:solidFill>
                          <a:effectLst/>
                          <a:latin typeface="ˎ̥" charset="0"/>
                          <a:ea typeface="宋体" charset="0"/>
                          <a:cs typeface="宋体" charset="0"/>
                        </a:rPr>
                        <a:t>疼痛性质</a:t>
                      </a:r>
                    </a:p>
                  </a:txBody>
                  <a:tcPr marL="82508" marR="8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a:ln>
                            <a:noFill/>
                          </a:ln>
                          <a:solidFill>
                            <a:schemeClr val="tx1"/>
                          </a:solidFill>
                          <a:effectLst/>
                          <a:latin typeface="Times New Roman" charset="0"/>
                          <a:ea typeface="宋体" charset="0"/>
                          <a:cs typeface="宋体" charset="0"/>
                        </a:rPr>
                        <a:t>腰部酸胀、怕冷，疼痛呈</a:t>
                      </a:r>
                      <a:r>
                        <a:rPr kumimoji="1" lang="zh-CN" altLang="en-US" sz="2400" b="1" i="0" u="none" strike="noStrike" cap="none" normalizeH="0" baseline="0">
                          <a:ln>
                            <a:noFill/>
                          </a:ln>
                          <a:solidFill>
                            <a:srgbClr val="FF0000"/>
                          </a:solidFill>
                          <a:effectLst/>
                          <a:latin typeface="Times New Roman" charset="0"/>
                          <a:ea typeface="宋体" charset="0"/>
                          <a:cs typeface="宋体" charset="0"/>
                        </a:rPr>
                        <a:t>电流样的</a:t>
                      </a:r>
                    </a:p>
                  </a:txBody>
                  <a:tcPr marL="82508" marR="8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a:ln>
                            <a:noFill/>
                          </a:ln>
                          <a:solidFill>
                            <a:schemeClr val="tx1"/>
                          </a:solidFill>
                          <a:effectLst/>
                          <a:latin typeface="Times New Roman" charset="0"/>
                          <a:ea typeface="宋体" charset="0"/>
                          <a:cs typeface="宋体" charset="0"/>
                        </a:rPr>
                        <a:t>持续性，阵发性加剧，烧灼样或刀割样</a:t>
                      </a:r>
                    </a:p>
                  </a:txBody>
                  <a:tcPr marL="82508" marR="8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333333"/>
                          </a:solidFill>
                          <a:effectLst/>
                          <a:latin typeface="ˎ̥" charset="0"/>
                          <a:ea typeface="宋体" charset="0"/>
                          <a:cs typeface="宋体" charset="0"/>
                        </a:rPr>
                        <a:t>压痛部位</a:t>
                      </a:r>
                    </a:p>
                  </a:txBody>
                  <a:tcPr marL="82508" marR="8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FF0000"/>
                          </a:solidFill>
                          <a:effectLst/>
                          <a:latin typeface="Times New Roman" charset="0"/>
                          <a:ea typeface="宋体" charset="0"/>
                          <a:cs typeface="宋体" charset="0"/>
                        </a:rPr>
                        <a:t>腰部</a:t>
                      </a:r>
                    </a:p>
                  </a:txBody>
                  <a:tcPr marL="82508" marR="8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a:ln>
                            <a:noFill/>
                          </a:ln>
                          <a:solidFill>
                            <a:schemeClr val="tx1"/>
                          </a:solidFill>
                          <a:effectLst/>
                          <a:latin typeface="Times New Roman" charset="0"/>
                          <a:ea typeface="宋体" charset="0"/>
                          <a:cs typeface="宋体" charset="0"/>
                        </a:rPr>
                        <a:t>坐骨神经区域压痛</a:t>
                      </a:r>
                    </a:p>
                  </a:txBody>
                  <a:tcPr marL="82508" marR="8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charset="0"/>
                          <a:ea typeface="宋体" charset="0"/>
                          <a:cs typeface="宋体" charset="0"/>
                        </a:rPr>
                        <a:t>颏胸试验 </a:t>
                      </a:r>
                    </a:p>
                  </a:txBody>
                  <a:tcPr marL="82508" marR="8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charset="0"/>
                          <a:ea typeface="宋体" charset="0"/>
                          <a:cs typeface="宋体" charset="0"/>
                        </a:rPr>
                        <a:t>阳性</a:t>
                      </a:r>
                    </a:p>
                  </a:txBody>
                  <a:tcPr marL="82508" marR="8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dirty="0">
                          <a:ln>
                            <a:noFill/>
                          </a:ln>
                          <a:solidFill>
                            <a:schemeClr val="tx1"/>
                          </a:solidFill>
                          <a:effectLst/>
                          <a:latin typeface="Times New Roman" charset="0"/>
                          <a:ea typeface="宋体" charset="0"/>
                          <a:cs typeface="宋体" charset="0"/>
                        </a:rPr>
                        <a:t>阴性</a:t>
                      </a:r>
                    </a:p>
                  </a:txBody>
                  <a:tcPr marL="82508" marR="8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a:ln>
                            <a:noFill/>
                          </a:ln>
                          <a:solidFill>
                            <a:srgbClr val="333333"/>
                          </a:solidFill>
                          <a:effectLst/>
                          <a:latin typeface="ˎ̥" charset="0"/>
                          <a:ea typeface="宋体" charset="0"/>
                          <a:cs typeface="宋体" charset="0"/>
                        </a:rPr>
                        <a:t>直腿抬高试验</a:t>
                      </a:r>
                    </a:p>
                  </a:txBody>
                  <a:tcPr marL="82508" marR="8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charset="0"/>
                          <a:ea typeface="宋体" charset="0"/>
                          <a:cs typeface="宋体" charset="0"/>
                        </a:rPr>
                        <a:t>阳性</a:t>
                      </a:r>
                    </a:p>
                  </a:txBody>
                  <a:tcPr marL="82508" marR="8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a:ln>
                            <a:noFill/>
                          </a:ln>
                          <a:solidFill>
                            <a:schemeClr val="tx1"/>
                          </a:solidFill>
                          <a:effectLst/>
                          <a:latin typeface="Times New Roman" charset="0"/>
                          <a:ea typeface="宋体" charset="0"/>
                          <a:cs typeface="宋体" charset="0"/>
                        </a:rPr>
                        <a:t>阳性</a:t>
                      </a:r>
                    </a:p>
                  </a:txBody>
                  <a:tcPr marL="82508" marR="8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333333"/>
                          </a:solidFill>
                          <a:effectLst/>
                          <a:latin typeface="ˎ̥" charset="0"/>
                          <a:ea typeface="宋体" charset="0"/>
                          <a:cs typeface="宋体" charset="0"/>
                        </a:rPr>
                        <a:t>加剧因素</a:t>
                      </a:r>
                    </a:p>
                  </a:txBody>
                  <a:tcPr marL="82508" marR="8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FF0000"/>
                          </a:solidFill>
                          <a:effectLst/>
                          <a:latin typeface="Times New Roman" charset="0"/>
                          <a:ea typeface="宋体" charset="0"/>
                          <a:cs typeface="宋体" charset="0"/>
                        </a:rPr>
                        <a:t>咳嗽、打喷嚏、大便等增加腹压时疼痛加重</a:t>
                      </a:r>
                    </a:p>
                  </a:txBody>
                  <a:tcPr marL="82508" marR="825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a:ln>
                            <a:noFill/>
                          </a:ln>
                          <a:solidFill>
                            <a:schemeClr val="tx1"/>
                          </a:solidFill>
                          <a:effectLst/>
                          <a:latin typeface="Times New Roman" charset="0"/>
                          <a:ea typeface="宋体" charset="0"/>
                          <a:cs typeface="宋体" charset="0"/>
                        </a:rPr>
                        <a:t>咳嗽、喷嚏等动作时疼痛无加重 </a:t>
                      </a:r>
                    </a:p>
                  </a:txBody>
                  <a:tcPr marL="82508" marR="8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en-US" sz="2400" b="1" i="0" u="none" strike="noStrike" cap="none" normalizeH="0" baseline="0">
                        <a:ln>
                          <a:noFill/>
                        </a:ln>
                        <a:solidFill>
                          <a:srgbClr val="333333"/>
                        </a:solidFill>
                        <a:effectLst/>
                        <a:latin typeface="ˎ̥" charset="0"/>
                        <a:ea typeface="宋体" charset="0"/>
                        <a:cs typeface="宋体"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rgbClr val="333333"/>
                          </a:solidFill>
                          <a:effectLst/>
                          <a:latin typeface="ˎ̥" charset="0"/>
                          <a:ea typeface="宋体" charset="0"/>
                          <a:cs typeface="宋体" charset="0"/>
                        </a:rPr>
                        <a:t>相同点</a:t>
                      </a:r>
                    </a:p>
                  </a:txBody>
                  <a:tcPr marL="82508" marR="825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a:ln>
                            <a:noFill/>
                          </a:ln>
                          <a:solidFill>
                            <a:srgbClr val="333333"/>
                          </a:solidFill>
                          <a:effectLst/>
                          <a:latin typeface="ˎ̥" charset="0"/>
                          <a:ea typeface="宋体" charset="0"/>
                          <a:cs typeface="宋体" charset="0"/>
                        </a:rPr>
                        <a:t>病程稍长时间会出现臀部和小腿肌肉松弛。较长者可出现这些部位的肌萎缩</a:t>
                      </a:r>
                      <a:r>
                        <a:rPr kumimoji="1" lang="zh-CN" altLang="en-US" sz="2400" b="0" i="0" u="none" strike="noStrike" cap="none" normalizeH="0" baseline="0" dirty="0">
                          <a:ln>
                            <a:noFill/>
                          </a:ln>
                          <a:solidFill>
                            <a:srgbClr val="333333"/>
                          </a:solidFill>
                          <a:effectLst/>
                          <a:latin typeface="ˎ̥" charset="0"/>
                          <a:ea typeface="楷体_GB2312" charset="0"/>
                          <a:cs typeface="宋体" charset="0"/>
                        </a:rPr>
                        <a:t>，（患侧臀变小、小腿变细）</a:t>
                      </a:r>
                      <a:r>
                        <a:rPr kumimoji="1" lang="zh-CN" altLang="en-US" sz="2400" b="1" i="0" u="none" strike="noStrike" cap="none" normalizeH="0" baseline="0" dirty="0">
                          <a:ln>
                            <a:noFill/>
                          </a:ln>
                          <a:solidFill>
                            <a:srgbClr val="333333"/>
                          </a:solidFill>
                          <a:effectLst/>
                          <a:latin typeface="ˎ̥" charset="0"/>
                          <a:ea typeface="宋体" charset="0"/>
                          <a:cs typeface="宋体" charset="0"/>
                        </a:rPr>
                        <a:t>可出现疼痛区的感觉异常，跟腱反射减弱或消失。</a:t>
                      </a:r>
                      <a:r>
                        <a:rPr kumimoji="1" lang="zh-CN" altLang="en-US" sz="2400" b="0" i="0" u="none" strike="noStrike" cap="none" normalizeH="0" baseline="0" dirty="0">
                          <a:ln>
                            <a:noFill/>
                          </a:ln>
                          <a:solidFill>
                            <a:srgbClr val="333333"/>
                          </a:solidFill>
                          <a:effectLst/>
                          <a:latin typeface="楷体_GB2312" charset="0"/>
                          <a:ea typeface="楷体_GB2312" charset="0"/>
                          <a:cs typeface="楷体_GB2312" charset="0"/>
                        </a:rPr>
                        <a:t>个别还可出现患侧下肢皮肤发凉、干燥少汗或多汗。 </a:t>
                      </a:r>
                    </a:p>
                  </a:txBody>
                  <a:tcPr marL="82508" marR="825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6308" name="Rectangle 228"/>
          <p:cNvSpPr>
            <a:spLocks noChangeArrowheads="1"/>
          </p:cNvSpPr>
          <p:nvPr/>
        </p:nvSpPr>
        <p:spPr bwMode="auto">
          <a:xfrm>
            <a:off x="1042988" y="188913"/>
            <a:ext cx="7777162"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zh-CN" altLang="en-US" sz="3200" dirty="0"/>
          </a:p>
        </p:txBody>
      </p:sp>
    </p:spTree>
    <p:extLst>
      <p:ext uri="{BB962C8B-B14F-4D97-AF65-F5344CB8AC3E}">
        <p14:creationId xmlns="" xmlns:p14="http://schemas.microsoft.com/office/powerpoint/2010/main" val="22114893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r>
              <a:rPr lang="zh-CN" altLang="en-US" dirty="0">
                <a:latin typeface="宋体" charset="0"/>
              </a:rPr>
              <a:t>在人的臀部肌肉非常丰满、结实</a:t>
            </a:r>
            <a:r>
              <a:rPr lang="en-US" altLang="zh-CN" dirty="0">
                <a:latin typeface="宋体" charset="0"/>
              </a:rPr>
              <a:t>,</a:t>
            </a:r>
            <a:r>
              <a:rPr lang="zh-CN" altLang="en-US" dirty="0">
                <a:latin typeface="宋体" charset="0"/>
              </a:rPr>
              <a:t>脂肪也不少。而梨状肌却是臀部一块</a:t>
            </a:r>
            <a:r>
              <a:rPr lang="zh-CN" altLang="en-US" b="1" dirty="0">
                <a:solidFill>
                  <a:srgbClr val="FF0000"/>
                </a:solidFill>
                <a:latin typeface="宋体" charset="0"/>
              </a:rPr>
              <a:t>深层肌肉</a:t>
            </a:r>
            <a:r>
              <a:rPr lang="en-US" altLang="zh-CN" dirty="0">
                <a:latin typeface="宋体" charset="0"/>
              </a:rPr>
              <a:t>,</a:t>
            </a:r>
            <a:r>
              <a:rPr lang="zh-CN" altLang="en-US" dirty="0">
                <a:latin typeface="宋体" charset="0"/>
              </a:rPr>
              <a:t>其形状有点象“梨”</a:t>
            </a:r>
            <a:r>
              <a:rPr lang="en-US" altLang="zh-CN" dirty="0">
                <a:latin typeface="宋体" charset="0"/>
              </a:rPr>
              <a:t>,</a:t>
            </a:r>
            <a:r>
              <a:rPr lang="zh-CN" altLang="en-US" dirty="0">
                <a:latin typeface="宋体" charset="0"/>
              </a:rPr>
              <a:t>故起名叫“</a:t>
            </a:r>
            <a:r>
              <a:rPr lang="zh-CN" altLang="en-US" dirty="0">
                <a:solidFill>
                  <a:srgbClr val="FF0000"/>
                </a:solidFill>
                <a:latin typeface="宋体" charset="0"/>
              </a:rPr>
              <a:t>梨状肌</a:t>
            </a:r>
            <a:r>
              <a:rPr lang="zh-CN" altLang="en-US" dirty="0" smtClean="0">
                <a:latin typeface="宋体" charset="0"/>
              </a:rPr>
              <a:t>”（</a:t>
            </a:r>
            <a:r>
              <a:rPr lang="en-US" altLang="zh-CN" dirty="0" err="1" smtClean="0">
                <a:solidFill>
                  <a:srgbClr val="FF0000"/>
                </a:solidFill>
                <a:latin typeface="宋体" charset="0"/>
              </a:rPr>
              <a:t>Piriformis</a:t>
            </a:r>
            <a:r>
              <a:rPr lang="zh-CN" altLang="en-US" dirty="0" smtClean="0">
                <a:latin typeface="宋体" charset="0"/>
              </a:rPr>
              <a:t>）。 </a:t>
            </a:r>
            <a:endParaRPr lang="zh-CN" altLang="en-US" dirty="0">
              <a:latin typeface="宋体" charset="0"/>
            </a:endParaRPr>
          </a:p>
          <a:p>
            <a:endParaRPr lang="en-US" dirty="0"/>
          </a:p>
        </p:txBody>
      </p:sp>
      <p:pic>
        <p:nvPicPr>
          <p:cNvPr id="6" name="Picture 6" descr="48f86a8744f31bbd6932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0112" y="3284984"/>
            <a:ext cx="3384550" cy="336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lzj"/>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3068960"/>
            <a:ext cx="3348037" cy="3676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7932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23528" y="1484784"/>
            <a:ext cx="8066088" cy="2808287"/>
          </a:xfrm>
        </p:spPr>
        <p:txBody>
          <a:bodyPr/>
          <a:lstStyle/>
          <a:p>
            <a:r>
              <a:rPr lang="zh-CN" altLang="en-US" dirty="0"/>
              <a:t>梨状肌起于</a:t>
            </a:r>
            <a:r>
              <a:rPr lang="zh-CN" altLang="en-US" b="1" dirty="0">
                <a:solidFill>
                  <a:srgbClr val="FF0000"/>
                </a:solidFill>
              </a:rPr>
              <a:t>盆腔内</a:t>
            </a:r>
            <a:r>
              <a:rPr lang="zh-CN" altLang="en-US" dirty="0"/>
              <a:t>骶骨前面</a:t>
            </a:r>
            <a:r>
              <a:rPr lang="en-US" altLang="zh-CN" dirty="0"/>
              <a:t>2</a:t>
            </a:r>
            <a:r>
              <a:rPr lang="zh-CN" altLang="en-US" dirty="0"/>
              <a:t>、</a:t>
            </a:r>
            <a:r>
              <a:rPr lang="en-US" altLang="zh-CN" dirty="0"/>
              <a:t>3</a:t>
            </a:r>
            <a:r>
              <a:rPr lang="zh-CN" altLang="en-US" dirty="0"/>
              <a:t>、</a:t>
            </a:r>
            <a:r>
              <a:rPr lang="en-US" altLang="zh-CN" dirty="0"/>
              <a:t>4</a:t>
            </a:r>
            <a:r>
              <a:rPr lang="zh-CN" altLang="en-US" dirty="0"/>
              <a:t>骶前孔的外侧，向外下穿过坐骨大孔达臀部，以肌腱止于股骨大转子。</a:t>
            </a:r>
          </a:p>
          <a:p>
            <a:r>
              <a:rPr lang="zh-CN" altLang="en-US" dirty="0"/>
              <a:t>梨状肌主要是协同其它肌肉完成大腿的外展、外旋动作 。</a:t>
            </a:r>
          </a:p>
        </p:txBody>
      </p:sp>
      <p:pic>
        <p:nvPicPr>
          <p:cNvPr id="17412" name="Picture 4" descr="piriformis_anatomy0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6491" y="3690491"/>
            <a:ext cx="3167509" cy="3167509"/>
          </a:xfrm>
          <a:prstGeom prst="rect">
            <a:avLst/>
          </a:prstGeom>
          <a:noFill/>
          <a:extLst>
            <a:ext uri="{909E8E84-426E-40dd-AFC4-6F175D3DCCD1}">
              <a14:hiddenFill xmlns="" xmlns:a14="http://schemas.microsoft.com/office/drawing/2010/main">
                <a:solidFill>
                  <a:srgbClr val="FFFFFF"/>
                </a:solidFill>
              </a14:hiddenFill>
            </a:ext>
          </a:extLst>
        </p:spPr>
      </p:pic>
      <p:pic>
        <p:nvPicPr>
          <p:cNvPr id="17413" name="Picture 5" descr="jiepo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1736" y="3643314"/>
            <a:ext cx="3214686" cy="3214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034491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4" name="内容占位符 3" descr="梨状肌 3.jpg"/>
          <p:cNvPicPr>
            <a:picLocks noGrp="1" noChangeAspect="1"/>
          </p:cNvPicPr>
          <p:nvPr>
            <p:ph sz="quarter" idx="1"/>
          </p:nvPr>
        </p:nvPicPr>
        <p:blipFill>
          <a:blip r:embed="rId2" cstate="print"/>
          <a:stretch>
            <a:fillRect/>
          </a:stretch>
        </p:blipFill>
        <p:spPr>
          <a:xfrm>
            <a:off x="683568" y="2204864"/>
            <a:ext cx="3971768" cy="3168352"/>
          </a:xfrm>
        </p:spPr>
      </p:pic>
      <p:pic>
        <p:nvPicPr>
          <p:cNvPr id="7" name="内容占位符 6" descr="梨状肌.jpg"/>
          <p:cNvPicPr>
            <a:picLocks noGrp="1" noChangeAspect="1"/>
          </p:cNvPicPr>
          <p:nvPr>
            <p:ph sz="quarter" idx="2"/>
          </p:nvPr>
        </p:nvPicPr>
        <p:blipFill>
          <a:blip r:embed="rId3" cstate="print"/>
          <a:stretch>
            <a:fillRect/>
          </a:stretch>
        </p:blipFill>
        <p:spPr>
          <a:xfrm>
            <a:off x="5117926" y="2204864"/>
            <a:ext cx="3888432" cy="388843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r>
              <a:rPr lang="zh-CN" altLang="zh-CN" dirty="0" smtClean="0"/>
              <a:t>在髂后上棘至尾骨尖的连线上距髂后上棘</a:t>
            </a:r>
            <a:r>
              <a:rPr lang="en-US" altLang="zh-CN" dirty="0" smtClean="0"/>
              <a:t>1</a:t>
            </a:r>
            <a:r>
              <a:rPr lang="zh-CN" altLang="zh-CN" dirty="0" smtClean="0"/>
              <a:t>～</a:t>
            </a:r>
            <a:r>
              <a:rPr lang="en-US" altLang="zh-CN" dirty="0" smtClean="0"/>
              <a:t>4cm</a:t>
            </a:r>
            <a:r>
              <a:rPr lang="zh-CN" altLang="zh-CN" dirty="0" smtClean="0"/>
              <a:t>的一点至大转子尖的连线为梨状肌上缘的表面投影。自上述连线中点以下</a:t>
            </a:r>
            <a:r>
              <a:rPr lang="en-US" altLang="zh-CN" dirty="0" smtClean="0"/>
              <a:t>2cm</a:t>
            </a:r>
            <a:r>
              <a:rPr lang="zh-CN" altLang="zh-CN" dirty="0" smtClean="0"/>
              <a:t>内的一点至大转子尖的连线为梨状肌下缘的体表投影</a:t>
            </a:r>
            <a:endParaRPr lang="zh-CN" altLang="en-US" dirty="0" smtClean="0"/>
          </a:p>
          <a:p>
            <a:endParaRPr lang="zh-CN" altLang="en-US" dirty="0"/>
          </a:p>
        </p:txBody>
      </p:sp>
      <p:pic>
        <p:nvPicPr>
          <p:cNvPr id="6" name="内容占位符 5" descr="梨状肌定位.jpg"/>
          <p:cNvPicPr>
            <a:picLocks noGrp="1" noChangeAspect="1"/>
          </p:cNvPicPr>
          <p:nvPr>
            <p:ph sz="quarter" idx="2"/>
          </p:nvPr>
        </p:nvPicPr>
        <p:blipFill>
          <a:blip r:embed="rId2" cstate="print"/>
          <a:stretch>
            <a:fillRect/>
          </a:stretch>
        </p:blipFill>
        <p:spPr>
          <a:xfrm>
            <a:off x="4845050" y="2417763"/>
            <a:ext cx="3886200" cy="29146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1"/>
          </p:nvPr>
        </p:nvSpPr>
        <p:spPr/>
        <p:txBody>
          <a:bodyPr>
            <a:normAutofit fontScale="85000" lnSpcReduction="10000"/>
          </a:bodyPr>
          <a:lstStyle/>
          <a:p>
            <a:r>
              <a:rPr lang="zh-CN" altLang="zh-CN" dirty="0" smtClean="0"/>
              <a:t>正常情况，当梨状肌收缩时，对坐骨神经无刺激，但如梨状肌炎性水肿、痉挛等刺激坐骨神经，可引起臀后部及大腿后外侧疼痛。同时梨状肌与坐骨神经的解剖变异也是引起梨状肌综合征的主要原因。</a:t>
            </a:r>
          </a:p>
          <a:p>
            <a:endParaRPr lang="zh-CN" altLang="en-US" dirty="0"/>
          </a:p>
        </p:txBody>
      </p:sp>
      <p:sp>
        <p:nvSpPr>
          <p:cNvPr id="4" name="标题 3"/>
          <p:cNvSpPr>
            <a:spLocks noGrp="1"/>
          </p:cNvSpPr>
          <p:nvPr>
            <p:ph type="title"/>
          </p:nvPr>
        </p:nvSpPr>
        <p:spPr/>
        <p:txBody>
          <a:bodyPr/>
          <a:lstStyle/>
          <a:p>
            <a:r>
              <a:rPr lang="zh-CN" altLang="zh-CN" b="1" dirty="0" smtClean="0"/>
              <a:t>病因病理</a:t>
            </a:r>
            <a:endParaRPr lang="zh-CN" altLang="en-US"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a:bodyPr>
          <a:lstStyle/>
          <a:p>
            <a:r>
              <a:rPr lang="zh-CN" altLang="zh-CN" dirty="0" smtClean="0"/>
              <a:t>１．外伤</a:t>
            </a:r>
          </a:p>
          <a:p>
            <a:r>
              <a:rPr lang="zh-CN" altLang="zh-CN" dirty="0" smtClean="0"/>
              <a:t>因下肢剧烈而不协调的运动或慢性劳损造成损伤。如下肢外展、外旋位突然内收、内旋（如蛙跳）使梨状肌猛烈收缩，过度牵拉而损伤。引起梨状肌充血、出血、渗血，甚至部分撕裂，刺激坐骨神经引起症状。日久，梨状肌变性可形成硬性条索状块，压迫神经。</a:t>
            </a:r>
          </a:p>
          <a:p>
            <a:endParaRPr lang="zh-CN"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utterfly">
      <a:maj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10386</TotalTime>
  <Words>3981</Words>
  <Application>Microsoft Office PowerPoint</Application>
  <PresentationFormat>On-screen Show (4:3)</PresentationFormat>
  <Paragraphs>132</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Median</vt:lpstr>
      <vt:lpstr>梨状肌综合征 piriformis syndrome</vt:lpstr>
      <vt:lpstr>Slide 2</vt:lpstr>
      <vt:lpstr>解剖Anatomy</vt:lpstr>
      <vt:lpstr>Slide 4</vt:lpstr>
      <vt:lpstr>Slide 5</vt:lpstr>
      <vt:lpstr>Slide 6</vt:lpstr>
      <vt:lpstr>Slide 7</vt:lpstr>
      <vt:lpstr>病因病理</vt:lpstr>
      <vt:lpstr>Slide 9</vt:lpstr>
      <vt:lpstr>Slide 10</vt:lpstr>
      <vt:lpstr>Slide 11</vt:lpstr>
      <vt:lpstr>Slide 12</vt:lpstr>
      <vt:lpstr>Slide 13</vt:lpstr>
      <vt:lpstr>临床表现与诊断</vt:lpstr>
      <vt:lpstr>Slide 15</vt:lpstr>
      <vt:lpstr>Slide 16</vt:lpstr>
      <vt:lpstr>梨状肌体表投影区</vt:lpstr>
      <vt:lpstr>Slide 18</vt:lpstr>
      <vt:lpstr>鉴别诊断</vt:lpstr>
      <vt:lpstr> 腰椎间盘突出症P.I.D </vt:lpstr>
      <vt:lpstr> 坐骨神经炎 </vt:lpstr>
      <vt:lpstr> 臀上皮神经炎 </vt:lpstr>
      <vt:lpstr>Slide 23</vt:lpstr>
      <vt:lpstr>Slide 24</vt:lpstr>
      <vt:lpstr>Slide 25</vt:lpstr>
      <vt:lpstr>治疗</vt:lpstr>
      <vt:lpstr>推拿治疗：</vt:lpstr>
      <vt:lpstr>Slide 28</vt:lpstr>
      <vt:lpstr> 药物治疗 </vt:lpstr>
      <vt:lpstr>Slide 30</vt:lpstr>
      <vt:lpstr>附：坐骨神经痛 Sciatica</vt:lpstr>
      <vt:lpstr>Slide 32</vt:lpstr>
      <vt:lpstr>原发性坐骨神经痛  Primary sciatica</vt:lpstr>
      <vt:lpstr> 继发性坐骨神经痛 Secondary sciatica</vt:lpstr>
      <vt:lpstr> 根性坐骨神经痛 </vt:lpstr>
      <vt:lpstr>Slide 36</vt:lpstr>
      <vt:lpstr>Slide 37</vt:lpstr>
      <vt:lpstr>干性坐骨神经痛 </vt:lpstr>
      <vt:lpstr> 根性坐骨神经痛与干性坐骨神经痛的区别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Pierre Robin Syndrome</dc:title>
  <dc:creator>Leech</dc:creator>
  <cp:lastModifiedBy>Owner</cp:lastModifiedBy>
  <cp:revision>534</cp:revision>
  <dcterms:created xsi:type="dcterms:W3CDTF">2010-04-24T03:36:37Z</dcterms:created>
  <dcterms:modified xsi:type="dcterms:W3CDTF">2013-07-24T06:44:06Z</dcterms:modified>
</cp:coreProperties>
</file>