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Slides/notesSlide6.xml" ContentType="application/vnd.openxmlformats-officedocument.presentationml.notes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removePersonalInfoOnSave="1" saveSubsetFonts="1">
  <p:sldMasterIdLst>
    <p:sldMasterId id="2147483672" r:id="rId1"/>
  </p:sldMasterIdLst>
  <p:notesMasterIdLst>
    <p:notesMasterId r:id="rId2"/>
  </p:notesMasterIdLst>
  <p:sldIdLst>
    <p:sldId id="425" r:id="rId3"/>
    <p:sldId id="426" r:id="rId4"/>
    <p:sldId id="427" r:id="rId5"/>
    <p:sldId id="428" r:id="rId6"/>
    <p:sldId id="429" r:id="rId7"/>
    <p:sldId id="430" r:id="rId8"/>
    <p:sldId id="431" r:id="rId9"/>
    <p:sldId id="432" r:id="rId10"/>
    <p:sldId id="433" r:id="rId11"/>
    <p:sldId id="434" r:id="rId12"/>
    <p:sldId id="435" r:id="rId13"/>
    <p:sldId id="436" r:id="rId14"/>
    <p:sldId id="437" r:id="rId15"/>
    <p:sldId id="438" r:id="rId16"/>
    <p:sldId id="439" r:id="rId17"/>
    <p:sldId id="440" r:id="rId18"/>
    <p:sldId id="441" r:id="rId19"/>
    <p:sldId id="442" r:id="rId20"/>
    <p:sldId id="443" r:id="rId21"/>
    <p:sldId id="444" r:id="rId22"/>
    <p:sldId id="445" r:id="rId23"/>
    <p:sldId id="446" r:id="rId24"/>
    <p:sldId id="447" r:id="rId25"/>
    <p:sldId id="448" r:id="rId26"/>
    <p:sldId id="449" r:id="rId27"/>
    <p:sldId id="450" r:id="rId28"/>
    <p:sldId id="451" r:id="rId29"/>
    <p:sldId id="452" r:id="rId30"/>
    <p:sldId id="453" r:id="rId31"/>
    <p:sldId id="454" r:id="rId32"/>
    <p:sldId id="455" r:id="rId33"/>
    <p:sldId id="456" r:id="rId34"/>
    <p:sldId id="457" r:id="rId35"/>
    <p:sldId id="458" r:id="rId36"/>
    <p:sldId id="459" r:id="rId37"/>
    <p:sldId id="460" r:id="rId38"/>
    <p:sldId id="461" r:id="rId39"/>
    <p:sldId id="462" r:id="rId40"/>
    <p:sldId id="463" r:id="rId41"/>
    <p:sldId id="464" r:id="rId42"/>
    <p:sldId id="465" r:id="rId43"/>
    <p:sldId id="466" r:id="rId44"/>
    <p:sldId id="467" r:id="rId45"/>
    <p:sldId id="468" r:id="rId46"/>
    <p:sldId id="469" r:id="rId47"/>
    <p:sldId id="470" r:id="rId48"/>
    <p:sldId id="471" r:id="rId49"/>
    <p:sldId id="472" r:id="rId50"/>
    <p:sldId id="473" r:id="rId51"/>
    <p:sldId id="474" r:id="rId52"/>
    <p:sldId id="475" r:id="rId53"/>
    <p:sldId id="476" r:id="rId54"/>
    <p:sldId id="477" r:id="rId55"/>
    <p:sldId id="478" r:id="rId56"/>
    <p:sldId id="479" r:id="rId57"/>
    <p:sldId id="480" r:id="rId58"/>
    <p:sldId id="481" r:id="rId59"/>
    <p:sldId id="482" r:id="rId60"/>
    <p:sldId id="483" r:id="rId61"/>
    <p:sldId id="484" r:id="rId62"/>
    <p:sldId id="485" r:id="rId63"/>
    <p:sldId id="486" r:id="rId64"/>
    <p:sldId id="487" r:id="rId65"/>
    <p:sldId id="488" r:id="rId66"/>
    <p:sldId id="489" r:id="rId67"/>
    <p:sldId id="490" r:id="rId68"/>
    <p:sldId id="491" r:id="rId69"/>
    <p:sldId id="492" r:id="rId70"/>
    <p:sldId id="493" r:id="rId71"/>
    <p:sldId id="494" r:id="rId72"/>
    <p:sldId id="495" r:id="rId73"/>
    <p:sldId id="496" r:id="rId74"/>
    <p:sldId id="497" r:id="rId75"/>
    <p:sldId id="498" r:id="rId76"/>
    <p:sldId id="499" r:id="rId77"/>
    <p:sldId id="500" r:id="rId78"/>
    <p:sldId id="501" r:id="rId79"/>
  </p:sldIdLst>
  <p:sldSz type="screen4x3" cy="6858000" cx="9144000"/>
  <p:notesSz cx="6858000" cy="9144000"/>
  <p:defaultTextStyle>
    <a:defPPr>
      <a:defRPr lang="en-US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>
    <p:restoredLeft sz="34559" autoAdjust="0"/>
    <p:restoredTop sz="86323" autoAdjust="0"/>
  </p:normalViewPr>
  <p:slideViewPr>
    <p:cSldViewPr>
      <p:cViewPr varScale="1">
        <p:scale>
          <a:sx n="92" d="100"/>
          <a:sy n="92" d="100"/>
        </p:scale>
        <p:origin x="-744" y="-104"/>
      </p:cViewPr>
      <p:guideLst>
        <p:guide orient="horz" pos="2160"/>
        <p:guide orient="horz" pos="576"/>
        <p:guide pos="2880"/>
        <p:guide pos="288"/>
      </p:guideLst>
    </p:cSldViewPr>
  </p:slideViewPr>
  <p:outlineViewPr>
    <p:cViewPr>
      <p:scale>
        <a:sx n="33" d="100"/>
        <a:sy n="33" d="100"/>
      </p:scale>
      <p:origin x="0" y="56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6200" cy="7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80" Type="http://schemas.openxmlformats.org/officeDocument/2006/relationships/tableStyles" Target="tableStyles.xml"/><Relationship Id="rId81" Type="http://schemas.openxmlformats.org/officeDocument/2006/relationships/presProps" Target="presProps.xml"/><Relationship Id="rId82" Type="http://schemas.openxmlformats.org/officeDocument/2006/relationships/viewProps" Target="viewProps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5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/>
        </p:spPr>
        <p:txBody>
          <a:bodyPr bIns="45720" lIns="91440" rIns="91440" rtlCol="0" tIns="45720" vert="horz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48716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/>
        </p:spPr>
        <p:txBody>
          <a:bodyPr bIns="45720" lIns="91440" rIns="91440" rtlCol="0" tIns="45720" vert="horz"/>
          <a:lstStyle>
            <a:lvl1pPr algn="r">
              <a:defRPr sz="1200"/>
            </a:lvl1pPr>
          </a:lstStyle>
          <a:p>
            <a:fld id="{724506C0-3FFE-45A5-803D-9F4FC5464A70}" type="datetimeFigureOut">
              <a:rPr lang="en-US" smtClean="0"/>
            </a:fld>
            <a:endParaRPr lang="en-US"/>
          </a:p>
        </p:txBody>
      </p:sp>
      <p:sp>
        <p:nvSpPr>
          <p:cNvPr id="1048717" name="Slide Image Placeholder 3"/>
          <p:cNvSpPr>
            <a:spLocks noChangeAspect="1" noRot="1" noGrp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/>
          <a:noFill/>
          <a:ln w="12700">
            <a:solidFill>
              <a:prstClr val="black"/>
            </a:solidFill>
          </a:ln>
        </p:spPr>
        <p:txBody>
          <a:bodyPr anchor="ctr" bIns="45720" lIns="91440" rIns="91440" rtlCol="0" tIns="45720" vert="horz"/>
          <a:p>
            <a:endParaRPr lang="en-US"/>
          </a:p>
        </p:txBody>
      </p:sp>
      <p:sp>
        <p:nvSpPr>
          <p:cNvPr id="1048718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/>
        </p:spPr>
        <p:txBody>
          <a:bodyPr bIns="45720" lIns="91440" rIns="91440" rtlCol="0" tIns="45720" vert="horz"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719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/>
        </p:spPr>
        <p:txBody>
          <a:bodyPr anchor="b" bIns="45720" lIns="91440" rIns="91440" rtlCol="0" tIns="45720" vert="horz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48720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/>
        </p:spPr>
        <p:txBody>
          <a:bodyPr anchor="b" bIns="45720" lIns="91440" rIns="91440" rtlCol="0" tIns="45720" vert="horz"/>
          <a:lstStyle>
            <a:lvl1pPr algn="r">
              <a:defRPr sz="1200"/>
            </a:lvl1pPr>
          </a:lstStyle>
          <a:p>
            <a:fld id="{F8646707-6BBD-41A9-B4DF-0C76A73A2D2A}" type="slidenum">
              <a:rPr lang="en-US" smtClean="0"/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defTabSz="914400" eaLnBrk="1" hangingPunct="1" latinLnBrk="0" marL="0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_rels/notesSlide2.xml.rels><?xml version="1.0" encoding="UTF-8" standalone="yes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</file>

<file path=ppt/notesSlides/_rels/notesSlide3.xml.rels><?xml version="1.0" encoding="UTF-8" standalone="yes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</file>

<file path=ppt/notesSlides/_rels/notesSlide4.xml.rels><?xml version="1.0" encoding="UTF-8" standalone="yes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</file>

<file path=ppt/notesSlides/_rels/notesSlide5.xml.rels><?xml version="1.0" encoding="UTF-8" standalone="yes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</file>

<file path=ppt/notesSlides/_rels/notesSlide6.xml.rels><?xml version="1.0" encoding="UTF-8" standalone="yes"?>
<Relationships xmlns="http://schemas.openxmlformats.org/package/2006/relationships"><Relationship Id="rId1" Type="http://schemas.openxmlformats.org/officeDocument/2006/relationships/slide" Target="../slides/slide77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Slide Image Placeholder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14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pPr algn="l" defTabSz="914400" indent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sz="1200" i="0" lang="en-US">
                <a:solidFill>
                  <a:schemeClr val="tx1"/>
                </a:solidFill>
                <a:latin typeface="Calibri"/>
                <a:ea typeface="+mn-ea"/>
                <a:cs typeface="+mn-cs"/>
              </a:rPr>
              <a:t>此模板可用作提供项目里程碑更新的起始文件。</a:t>
            </a:r>
          </a:p>
          <a:p>
            <a:pPr algn="l" defTabSz="914400" marL="0">
              <a:buNone/>
            </a:pPr>
            <a:endParaRPr dirty="0" lang="en-US" smtClean="0"/>
          </a:p>
          <a:p>
            <a:pPr algn="l" defTabSz="914400" marL="0">
              <a:buNone/>
            </a:pPr>
            <a:r>
              <a:rPr b="1" sz="1000" i="0" lang="en-US">
                <a:solidFill>
                  <a:schemeClr val="tx1"/>
                </a:solidFill>
                <a:latin typeface="Calibri"/>
                <a:ea typeface="+mn-ea"/>
                <a:cs typeface="+mn-cs"/>
              </a:rPr>
              <a:t>节</a:t>
            </a:r>
          </a:p>
          <a:p>
            <a:pPr algn="l" defTabSz="914400" marL="0">
              <a:buNone/>
            </a:pPr>
            <a:r>
              <a:rPr b="0" sz="1000" i="0" lang="en-US">
                <a:solidFill>
                  <a:schemeClr val="tx1"/>
                </a:solidFill>
                <a:latin typeface="Calibri"/>
                <a:ea typeface="+mn-ea"/>
                <a:cs typeface="+mn-cs"/>
              </a:rPr>
              <a:t>右键单击幻灯片可添加节。</a:t>
            </a:r>
            <a:r>
              <a:rPr baseline="0" b="0" sz="1000" i="0" lang="en-US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节可以帮助您组织幻灯片或促进多个作者之间的协作。</a:t>
            </a:r>
          </a:p>
          <a:p>
            <a:pPr algn="l" defTabSz="914400" marL="0">
              <a:buNone/>
            </a:pPr>
            <a:endParaRPr dirty="0" sz="1000" lang="en-US" smtClean="0"/>
          </a:p>
          <a:p>
            <a:pPr algn="l" defTabSz="914400" marL="0">
              <a:buNone/>
            </a:pPr>
            <a:r>
              <a:rPr b="1" sz="1000" i="0" lang="en-US">
                <a:solidFill>
                  <a:schemeClr val="tx1"/>
                </a:solidFill>
                <a:latin typeface="Calibri"/>
                <a:ea typeface="+mn-ea"/>
                <a:cs typeface="+mn-cs"/>
              </a:rPr>
              <a:t>备注</a:t>
            </a:r>
          </a:p>
          <a:p>
            <a:pPr algn="l" defTabSz="914400" marL="0">
              <a:buNone/>
            </a:pPr>
            <a:r>
              <a:rPr b="0" sz="1000" i="0" lang="en-US">
                <a:solidFill>
                  <a:schemeClr val="tx1"/>
                </a:solidFill>
                <a:latin typeface="Calibri"/>
                <a:ea typeface="+mn-ea"/>
                <a:cs typeface="+mn-cs"/>
              </a:rPr>
              <a:t>使用“备注”节传递备注或为观众提供更多详细信息。</a:t>
            </a:r>
            <a:r>
              <a:rPr baseline="0" b="0" sz="1000" i="0" lang="en-US">
                <a:solidFill>
                  <a:schemeClr val="tx1"/>
                </a:solidFill>
                <a:latin typeface="Calibri"/>
                <a:ea typeface="+mn-ea"/>
                <a:cs typeface="+mn-cs"/>
              </a:rPr>
              <a:t>演示过程中，可在演示文稿视图中查看这些备注。 </a:t>
            </a:r>
          </a:p>
          <a:p>
            <a:pPr algn="l" defTabSz="914400" marL="0">
              <a:buNone/>
            </a:pPr>
            <a:r>
              <a:rPr b="0" sz="1000" i="0" lang="en-US">
                <a:solidFill>
                  <a:schemeClr val="tx1"/>
                </a:solidFill>
                <a:latin typeface="Calibri"/>
                <a:ea typeface="+mn-ea"/>
                <a:cs typeface="+mn-cs"/>
              </a:rPr>
              <a:t>请记住字体大小（这对于可访问性、可见性、录像和联机制作都非常重要）</a:t>
            </a:r>
          </a:p>
          <a:p>
            <a:pPr algn="l" defTabSz="914400" marL="0">
              <a:buNone/>
            </a:pPr>
            <a:endParaRPr dirty="0" sz="1000" lang="en-US" smtClean="0"/>
          </a:p>
          <a:p>
            <a:pPr algn="l" defTabSz="914400" marL="0">
              <a:buNone/>
            </a:pPr>
            <a:r>
              <a:rPr b="1" sz="1000" i="0" lang="en-US">
                <a:solidFill>
                  <a:schemeClr val="tx1"/>
                </a:solidFill>
                <a:latin typeface="Calibri"/>
                <a:ea typeface="+mn-ea"/>
                <a:cs typeface="+mn-cs"/>
              </a:rPr>
              <a:t>协调的色彩 </a:t>
            </a:r>
          </a:p>
          <a:p>
            <a:pPr algn="l" defTabSz="914400" marL="0">
              <a:buNone/>
            </a:pPr>
            <a:r>
              <a:rPr b="0" sz="1000" i="0" lang="en-US">
                <a:solidFill>
                  <a:schemeClr val="tx1"/>
                </a:solidFill>
                <a:latin typeface="Calibri"/>
                <a:ea typeface="+mn-ea"/>
                <a:cs typeface="+mn-cs"/>
              </a:rPr>
              <a:t>要特别注意图形、图表和文本框。</a:t>
            </a:r>
            <a:r>
              <a:rPr baseline="0" b="0" sz="1000" i="0" lang="en-US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</a:p>
          <a:p>
            <a:pPr algn="l" defTabSz="914400" marL="0">
              <a:buNone/>
            </a:pPr>
            <a:r>
              <a:rPr b="0" sz="1000" i="0" lang="en-US">
                <a:solidFill>
                  <a:schemeClr val="tx1"/>
                </a:solidFill>
                <a:latin typeface="Calibri"/>
                <a:ea typeface="+mn-ea"/>
                <a:cs typeface="+mn-cs"/>
              </a:rPr>
              <a:t>请考虑与会者将以黑白或灰色调打印。请运行测试打印，以确保当以纯黑白和灰色调打印时，颜色正常。</a:t>
            </a:r>
          </a:p>
          <a:p>
            <a:pPr algn="l" defTabSz="914400" marL="0">
              <a:buNone/>
            </a:pPr>
            <a:endParaRPr dirty="0" sz="1000" lang="en-US" smtClean="0"/>
          </a:p>
          <a:p>
            <a:pPr algn="l" defTabSz="914400" marL="0">
              <a:buNone/>
            </a:pPr>
            <a:r>
              <a:rPr b="1" sz="1000" i="0" lang="en-US">
                <a:solidFill>
                  <a:schemeClr val="tx1"/>
                </a:solidFill>
                <a:latin typeface="Calibri"/>
                <a:ea typeface="+mn-ea"/>
                <a:cs typeface="+mn-cs"/>
              </a:rPr>
              <a:t>图形、表格和图表</a:t>
            </a:r>
          </a:p>
          <a:p>
            <a:pPr algn="l" defTabSz="914400" marL="0">
              <a:buNone/>
            </a:pPr>
            <a:r>
              <a:rPr b="0" sz="1000" i="0" lang="en-US">
                <a:solidFill>
                  <a:schemeClr val="tx1"/>
                </a:solidFill>
                <a:latin typeface="Calibri"/>
                <a:ea typeface="+mn-ea"/>
                <a:cs typeface="+mn-cs"/>
              </a:rPr>
              <a:t>保持简约风格：如果可能，请使用一致的、不分散人注意力的样式和颜色。</a:t>
            </a:r>
          </a:p>
          <a:p>
            <a:pPr algn="l" defTabSz="914400" marL="0">
              <a:buNone/>
            </a:pPr>
            <a:r>
              <a:rPr b="0" sz="1000" i="0" lang="en-US">
                <a:solidFill>
                  <a:schemeClr val="tx1"/>
                </a:solidFill>
                <a:latin typeface="Calibri"/>
                <a:ea typeface="+mn-ea"/>
                <a:cs typeface="+mn-cs"/>
              </a:rPr>
              <a:t>标记所有图表和表格。</a:t>
            </a:r>
          </a:p>
          <a:p>
            <a:pPr algn="l" defTabSz="914400" marL="0">
              <a:buNone/>
            </a:pPr>
            <a:endParaRPr dirty="0" lang="en-US" smtClean="0"/>
          </a:p>
          <a:p>
            <a:pPr algn="l" defTabSz="914400" marL="0">
              <a:buNone/>
            </a:pPr>
            <a:endParaRPr dirty="0" lang="en-US" smtClean="0"/>
          </a:p>
        </p:txBody>
      </p:sp>
      <p:sp>
        <p:nvSpPr>
          <p:cNvPr id="104861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algn="r" defTabSz="914400">
              <a:buNone/>
            </a:pPr>
            <a:fld id="{5E0C3846-8D4C-4326-8BC7-9B455A036298}" type="slidenum">
              <a:rPr b="0" sz="1200" i="0" lang="en-US">
                <a:latin typeface="Calibri"/>
                <a:ea typeface="+mn-ea"/>
                <a:cs typeface="+mn-cs"/>
              </a:rPr>
            </a:fld>
            <a:endParaRPr b="0" sz="1200" i="0" lang="en-US"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Slide Image Placeholder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20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p>
            <a:pPr algn="l" defTabSz="914400" marL="0">
              <a:buNone/>
            </a:pPr>
            <a:endParaRPr dirty="0" lang="en-US" smtClean="0"/>
          </a:p>
        </p:txBody>
      </p:sp>
      <p:sp>
        <p:nvSpPr>
          <p:cNvPr id="104862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algn="r" defTabSz="914400">
              <a:buNone/>
            </a:pPr>
            <a:fld id="{5E0C3846-8D4C-4326-8BC7-9B455A036298}" type="slidenum">
              <a:rPr b="0" sz="1200" i="0" lang="en-US">
                <a:latin typeface="Calibri"/>
                <a:ea typeface="+mn-ea"/>
                <a:cs typeface="+mn-cs"/>
              </a:rPr>
            </a:fld>
            <a:endParaRPr b="0" sz="1200" i="0" lang="en-US"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Slide Image Placeholder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2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p>
            <a:pPr algn="l" defTabSz="914400" marL="0">
              <a:buNone/>
            </a:pPr>
            <a:r>
              <a:rPr b="0" dirty="0" sz="1200" i="0" lang="en-US">
                <a:solidFill>
                  <a:schemeClr val="tx1"/>
                </a:solidFill>
                <a:latin typeface="Calibri"/>
                <a:ea typeface="+mn-ea"/>
                <a:cs typeface="+mn-cs"/>
              </a:rPr>
              <a:t>* 如果其中任何</a:t>
            </a:r>
            <a:r>
              <a:rPr baseline="0" b="0" dirty="0" sz="1200" i="0" lang="en-US">
                <a:solidFill>
                  <a:schemeClr val="tx1"/>
                </a:solidFill>
                <a:latin typeface="Calibri"/>
                <a:ea typeface="+mn-ea"/>
                <a:cs typeface="+mn-cs"/>
              </a:rPr>
              <a:t>问题导致延期或需要进一步讨论，应在下一幻灯片中写明详细信息。</a:t>
            </a:r>
          </a:p>
          <a:p>
            <a:pPr algn="l" defTabSz="914400" marL="0">
              <a:buNone/>
            </a:pPr>
            <a:endParaRPr dirty="0" lang="en-US" smtClean="0"/>
          </a:p>
        </p:txBody>
      </p:sp>
      <p:sp>
        <p:nvSpPr>
          <p:cNvPr id="104862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algn="r" defTabSz="914400">
              <a:buNone/>
            </a:pPr>
            <a:fld id="{5E0C3846-8D4C-4326-8BC7-9B455A036298}" type="slidenum">
              <a:rPr b="0" sz="1200" i="0" lang="en-US">
                <a:latin typeface="Calibri"/>
                <a:ea typeface="+mn-ea"/>
                <a:cs typeface="+mn-cs"/>
              </a:rPr>
            </a:fld>
            <a:endParaRPr b="0" sz="1200" i="0" lang="en-US"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Slide Image Placeholder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599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p>
            <a:pPr algn="l" defTabSz="914400" marL="0">
              <a:buNone/>
            </a:pPr>
            <a:endParaRPr baseline="0" b="0" dirty="0" sz="1200" i="0" lang="en-US">
              <a:solidFill>
                <a:schemeClr val="tx1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4860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algn="r" defTabSz="914400">
              <a:buNone/>
            </a:pPr>
            <a:fld id="{5E0C3846-8D4C-4326-8BC7-9B455A036298}" type="slidenum">
              <a:rPr b="0" sz="1200" i="0" lang="en-US">
                <a:latin typeface="Calibri"/>
                <a:ea typeface="+mn-ea"/>
                <a:cs typeface="+mn-cs"/>
              </a:rPr>
            </a:fld>
            <a:endParaRPr b="0" sz="1200" i="0" lang="en-US"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588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dirty="0" kumimoji="1" lang="zh-CN"/>
          </a:p>
        </p:txBody>
      </p:sp>
      <p:sp>
        <p:nvSpPr>
          <p:cNvPr id="1048589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F8646707-6BBD-41A9-B4DF-0C76A73A2D2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6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7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dirty="0" kumimoji="1" lang="zh-CN"/>
          </a:p>
        </p:txBody>
      </p:sp>
      <p:sp>
        <p:nvSpPr>
          <p:cNvPr id="1048678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F8646707-6BBD-41A9-B4DF-0C76A73A2D2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title">
  <p:cSld name="标题幻灯片">
    <p:spTree>
      <p:nvGrpSpPr>
        <p:cNvPr id="10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3" name="Picture 6"/>
          <p:cNvPicPr>
            <a:picLocks noChangeAspect="1"/>
          </p:cNvPicPr>
          <p:nvPr userDrawn="1"/>
        </p:nvPicPr>
        <p:blipFill>
          <a:blip xmlns:r="http://schemas.openxmlformats.org/officeDocument/2006/relationships" r:embed="rId1" cstate="email"/>
          <a:stretch>
            <a:fillRect/>
          </a:stretch>
        </p:blipFill>
        <p:spPr>
          <a:xfrm>
            <a:off x="1" y="733203"/>
            <a:ext cx="9144000" cy="6124797"/>
          </a:xfrm>
          <a:prstGeom prst="rect"/>
        </p:spPr>
      </p:pic>
      <p:pic>
        <p:nvPicPr>
          <p:cNvPr id="2097174" name="Picture 7"/>
          <p:cNvPicPr>
            <a:picLocks noChangeAspect="1"/>
          </p:cNvPicPr>
          <p:nvPr userDrawn="1"/>
        </p:nvPicPr>
        <p:blipFill rotWithShape="1">
          <a:blip xmlns:r="http://schemas.openxmlformats.org/officeDocument/2006/relationships" r:embed="rId2" cstate="email"/>
          <a:srcRect/>
          <a:stretch>
            <a:fillRect/>
          </a:stretch>
        </p:blipFill>
        <p:spPr>
          <a:xfrm>
            <a:off x="6477000" y="1295400"/>
            <a:ext cx="901373" cy="901373"/>
          </a:xfrm>
          <a:prstGeom prst="ellipse"/>
          <a:ln>
            <a:noFill/>
          </a:ln>
          <a:effectLst>
            <a:outerShdw algn="tl" blurRad="292100" dir="2700000" dist="76200" rotWithShape="0">
              <a:srgbClr val="333333">
                <a:alpha val="50000"/>
              </a:srgbClr>
            </a:outerShdw>
          </a:effectLst>
        </p:spPr>
      </p:pic>
      <p:pic>
        <p:nvPicPr>
          <p:cNvPr id="2097175" name="Picture 8"/>
          <p:cNvPicPr>
            <a:picLocks noChangeAspect="1"/>
          </p:cNvPicPr>
          <p:nvPr userDrawn="1"/>
        </p:nvPicPr>
        <p:blipFill rotWithShape="1">
          <a:blip xmlns:r="http://schemas.openxmlformats.org/officeDocument/2006/relationships" r:embed="rId3" cstate="email"/>
          <a:srcRect/>
          <a:stretch>
            <a:fillRect/>
          </a:stretch>
        </p:blipFill>
        <p:spPr>
          <a:xfrm>
            <a:off x="5791200" y="1905000"/>
            <a:ext cx="1240461" cy="1240461"/>
          </a:xfrm>
          <a:prstGeom prst="ellipse"/>
          <a:ln>
            <a:noFill/>
          </a:ln>
          <a:effectLst>
            <a:outerShdw algn="tl" blurRad="292100" dir="2700000" dist="76200" rotWithShape="0">
              <a:srgbClr val="333333">
                <a:alpha val="50000"/>
              </a:srgbClr>
            </a:outerShdw>
          </a:effectLst>
        </p:spPr>
      </p:pic>
      <p:pic>
        <p:nvPicPr>
          <p:cNvPr id="2097176" name="Picture 9"/>
          <p:cNvPicPr>
            <a:picLocks noChangeAspect="1"/>
          </p:cNvPicPr>
          <p:nvPr userDrawn="1"/>
        </p:nvPicPr>
        <p:blipFill rotWithShape="1">
          <a:blip xmlns:r="http://schemas.openxmlformats.org/officeDocument/2006/relationships" r:embed="rId4" cstate="email"/>
          <a:srcRect/>
          <a:stretch>
            <a:fillRect/>
          </a:stretch>
        </p:blipFill>
        <p:spPr>
          <a:xfrm>
            <a:off x="6705600" y="2209800"/>
            <a:ext cx="1828800" cy="1828800"/>
          </a:xfrm>
          <a:prstGeom prst="ellipse"/>
          <a:ln>
            <a:noFill/>
          </a:ln>
          <a:effectLst>
            <a:outerShdw algn="tl" blurRad="292100" dir="2700000" dist="76200" rotWithShape="0">
              <a:srgbClr val="333333">
                <a:alpha val="50000"/>
              </a:srgbClr>
            </a:outerShdw>
          </a:effectLst>
        </p:spPr>
      </p:pic>
      <p:sp>
        <p:nvSpPr>
          <p:cNvPr id="1048606" name="Title 1"/>
          <p:cNvSpPr>
            <a:spLocks noGrp="1"/>
          </p:cNvSpPr>
          <p:nvPr>
            <p:ph type="ctrTitle"/>
          </p:nvPr>
        </p:nvSpPr>
        <p:spPr>
          <a:xfrm>
            <a:off x="381000" y="381001"/>
            <a:ext cx="7772400" cy="761999"/>
          </a:xfrm>
        </p:spPr>
        <p:txBody>
          <a:bodyPr anchor="t"/>
          <a:lstStyle>
            <a:lvl1pPr algn="l" eaLnBrk="1" hangingPunct="1" latinLnBrk="0">
              <a:defRPr kumimoji="0">
                <a:latin typeface="Georgia" pitchFamily="18" charset="0"/>
              </a:defRPr>
            </a:lvl1pPr>
          </a:lstStyle>
          <a:p>
            <a:pPr eaLnBrk="1" hangingPunct="1" latinLnBrk="0"/>
            <a:r>
              <a:rPr altLang="en-US" lang="zh-CN" smtClean="0"/>
              <a:t>单击此处编辑母版标题样式</a:t>
            </a:r>
          </a:p>
        </p:txBody>
      </p:sp>
      <p:sp>
        <p:nvSpPr>
          <p:cNvPr id="104860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9948" y="1219200"/>
            <a:ext cx="5275052" cy="1295400"/>
          </a:xfrm>
        </p:spPr>
        <p:txBody>
          <a:bodyPr>
            <a:normAutofit/>
          </a:bodyPr>
          <a:lstStyle>
            <a:lvl1pPr algn="l" eaLnBrk="1" hangingPunct="1" indent="0" latinLnBrk="0" marL="0">
              <a:buNone/>
              <a:defRPr baseline="0" sz="1600" kumimoji="0">
                <a:solidFill>
                  <a:schemeClr val="tx1"/>
                </a:solidFill>
                <a:latin typeface="Georgia" pitchFamily="18" charset="0"/>
              </a:defRPr>
            </a:lvl1pPr>
            <a:lvl2pPr algn="ctr" eaLnBrk="1" hangingPunct="1" indent="0" latinLnBrk="0" marL="457200">
              <a:buNone/>
              <a:defRPr kumimoji="0">
                <a:solidFill>
                  <a:schemeClr val="tx1">
                    <a:tint val="75000"/>
                  </a:schemeClr>
                </a:solidFill>
              </a:defRPr>
            </a:lvl2pPr>
            <a:lvl3pPr algn="ctr" eaLnBrk="1" hangingPunct="1" indent="0" latinLnBrk="0" marL="914400">
              <a:buNone/>
              <a:defRPr kumimoji="0">
                <a:solidFill>
                  <a:schemeClr val="tx1">
                    <a:tint val="75000"/>
                  </a:schemeClr>
                </a:solidFill>
              </a:defRPr>
            </a:lvl3pPr>
            <a:lvl4pPr algn="ctr" eaLnBrk="1" hangingPunct="1" indent="0" latinLnBrk="0" marL="1371600">
              <a:buNone/>
              <a:defRPr kumimoji="0">
                <a:solidFill>
                  <a:schemeClr val="tx1">
                    <a:tint val="75000"/>
                  </a:schemeClr>
                </a:solidFill>
              </a:defRPr>
            </a:lvl4pPr>
            <a:lvl5pPr algn="ctr" eaLnBrk="1" hangingPunct="1" indent="0" latinLnBrk="0" marL="1828800">
              <a:buNone/>
              <a:defRPr kumimoji="0">
                <a:solidFill>
                  <a:schemeClr val="tx1">
                    <a:tint val="75000"/>
                  </a:schemeClr>
                </a:solidFill>
              </a:defRPr>
            </a:lvl5pPr>
            <a:lvl6pPr algn="ctr" eaLnBrk="1" hangingPunct="1" indent="0" latinLnBrk="0" marL="2286000">
              <a:buNone/>
              <a:defRPr kumimoji="0">
                <a:solidFill>
                  <a:schemeClr val="tx1">
                    <a:tint val="75000"/>
                  </a:schemeClr>
                </a:solidFill>
              </a:defRPr>
            </a:lvl6pPr>
            <a:lvl7pPr algn="ctr" eaLnBrk="1" hangingPunct="1" indent="0" latinLnBrk="0" marL="2743200">
              <a:buNone/>
              <a:defRPr kumimoji="0">
                <a:solidFill>
                  <a:schemeClr val="tx1">
                    <a:tint val="75000"/>
                  </a:schemeClr>
                </a:solidFill>
              </a:defRPr>
            </a:lvl7pPr>
            <a:lvl8pPr algn="ctr" eaLnBrk="1" hangingPunct="1" indent="0" latinLnBrk="0" marL="3200400">
              <a:buNone/>
              <a:defRPr kumimoji="0">
                <a:solidFill>
                  <a:schemeClr val="tx1">
                    <a:tint val="75000"/>
                  </a:schemeClr>
                </a:solidFill>
              </a:defRPr>
            </a:lvl8pPr>
            <a:lvl9pPr algn="ctr" eaLnBrk="1" hangingPunct="1" indent="0" latinLnBrk="0" marL="3657600">
              <a:buNone/>
              <a:defRPr kumimoji="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dirty="0" kumimoji="0" lang="en-US" smtClean="0"/>
              <a:t>Click to Edit</a:t>
            </a:r>
            <a:endParaRPr dirty="0" kumimoji="0" lang="en-US"/>
          </a:p>
        </p:txBody>
      </p:sp>
      <p:sp>
        <p:nvSpPr>
          <p:cNvPr id="10486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922158D-428B-4987-8B28-745A2AFA1252}" type="datetimeFigureOut">
              <a:rPr kumimoji="0" lang="en-US" smtClean="0"/>
            </a:fld>
            <a:endParaRPr kumimoji="0" lang="en-US"/>
          </a:p>
        </p:txBody>
      </p:sp>
      <p:sp>
        <p:nvSpPr>
          <p:cNvPr id="10486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kumimoji="0" lang="en-US"/>
          </a:p>
        </p:txBody>
      </p:sp>
      <p:sp>
        <p:nvSpPr>
          <p:cNvPr id="10486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15FC477-0A05-4F3E-8EE9-E015C9089D56}" type="slidenum">
              <a:rPr kumimoji="0" lang="en-US" smtClean="0"/>
            </a:fld>
            <a:endParaRPr kumimoji="0" lang="en-US"/>
          </a:p>
        </p:txBody>
      </p:sp>
    </p:spTree>
  </p:cSld>
  <p:clrMapOvr>
    <a:masterClrMapping/>
  </p:clrMapOvr>
  <p:transition spd="slow">
    <p:blinds dir="vert"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31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7"/>
                                        <p:tgtEl>
                                          <p:spTgt spid="209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209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2097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1000" id="10"/>
                                        <p:tgtEl>
                                          <p:spTgt spid="209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11" nodeType="withEffect" presetClass="entr" presetID="31" presetSubtype="0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13"/>
                                        <p:tgtEl>
                                          <p:spTgt spid="209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4"/>
                                        <p:tgtEl>
                                          <p:spTgt spid="209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20971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1000" id="16"/>
                                        <p:tgtEl>
                                          <p:spTgt spid="209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17" nodeType="withEffect" presetClass="entr" presetID="31" presetSubtype="0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19"/>
                                        <p:tgtEl>
                                          <p:spTgt spid="209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0"/>
                                        <p:tgtEl>
                                          <p:spTgt spid="209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1"/>
                                        <p:tgtEl>
                                          <p:spTgt spid="2097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1000" id="22"/>
                                        <p:tgtEl>
                                          <p:spTgt spid="209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3">
                            <p:stCondLst>
                              <p:cond delay="2000"/>
                            </p:stCondLst>
                            <p:childTnLst>
                              <p:par>
                                <p:cTn fill="hold" id="24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2000" id="26"/>
                                        <p:tgtEl>
                                          <p:spTgt spid="209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标题和竖排文本">
    <p:spTree>
      <p:nvGrpSpPr>
        <p:cNvPr id="2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eaLnBrk="1" hangingPunct="1" latinLnBrk="0"/>
            <a:r>
              <a:rPr altLang="en-US" lang="zh-CN" smtClean="0"/>
              <a:t>单击此处编辑母版标题样式</a:t>
            </a:r>
          </a:p>
        </p:txBody>
      </p:sp>
      <p:sp>
        <p:nvSpPr>
          <p:cNvPr id="1048705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eaLnBrk="1" hangingPunct="1" latinLnBrk="0" lvl="0"/>
            <a:r>
              <a:rPr altLang="en-US" lang="zh-CN" smtClean="0"/>
              <a:t>单击此处编辑母版文本样式</a:t>
            </a:r>
          </a:p>
          <a:p>
            <a:pPr eaLnBrk="1" hangingPunct="1" latinLnBrk="0" lvl="1"/>
            <a:r>
              <a:rPr altLang="en-US" lang="zh-CN" smtClean="0"/>
              <a:t>二级</a:t>
            </a:r>
          </a:p>
          <a:p>
            <a:pPr eaLnBrk="1" hangingPunct="1" latinLnBrk="0" lvl="2"/>
            <a:r>
              <a:rPr altLang="en-US" lang="zh-CN" smtClean="0"/>
              <a:t>三级</a:t>
            </a:r>
          </a:p>
          <a:p>
            <a:pPr eaLnBrk="1" hangingPunct="1" latinLnBrk="0" lvl="3"/>
            <a:r>
              <a:rPr altLang="en-US" lang="zh-CN" smtClean="0"/>
              <a:t>四级</a:t>
            </a:r>
          </a:p>
          <a:p>
            <a:pPr eaLnBrk="1" hangingPunct="1" latinLnBrk="0" lvl="4"/>
            <a:r>
              <a:rPr altLang="en-US" lang="zh-CN" smtClean="0"/>
              <a:t>五级</a:t>
            </a:r>
          </a:p>
        </p:txBody>
      </p:sp>
      <p:sp>
        <p:nvSpPr>
          <p:cNvPr id="104870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922158D-428B-4987-8B28-745A2AFA1252}" type="datetimeFigureOut">
              <a:rPr kumimoji="0" lang="en-US" smtClean="0"/>
            </a:fld>
            <a:endParaRPr kumimoji="0" lang="en-US"/>
          </a:p>
        </p:txBody>
      </p:sp>
      <p:sp>
        <p:nvSpPr>
          <p:cNvPr id="104870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kumimoji="0" lang="en-US"/>
          </a:p>
        </p:txBody>
      </p:sp>
      <p:sp>
        <p:nvSpPr>
          <p:cNvPr id="104870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15FC477-0A05-4F3E-8EE9-E015C9089D56}" type="slidenum">
              <a:rPr kumimoji="0" lang="en-US" smtClean="0"/>
            </a:fld>
            <a:endParaRPr kumimoji="0" lang="en-US"/>
          </a:p>
        </p:txBody>
      </p:sp>
    </p:spTree>
  </p:cSld>
  <p:clrMapOvr>
    <a:masterClrMapping/>
  </p:clrMapOvr>
  <p:transition spd="slow">
    <p:fade/>
  </p:transition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竖排标题和文本">
    <p:spTree>
      <p:nvGrpSpPr>
        <p:cNvPr id="2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3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0"/>
            <a:ext cx="2057400" cy="5211763"/>
          </a:xfrm>
        </p:spPr>
        <p:txBody>
          <a:bodyPr vert="eaVert"/>
          <a:p>
            <a:pPr eaLnBrk="1" hangingPunct="1" latinLnBrk="0"/>
            <a:r>
              <a:rPr altLang="en-US" lang="zh-CN" smtClean="0"/>
              <a:t>单击此处编辑母版标题样式</a:t>
            </a:r>
          </a:p>
        </p:txBody>
      </p:sp>
      <p:sp>
        <p:nvSpPr>
          <p:cNvPr id="1048694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0"/>
            <a:ext cx="6019800" cy="5211763"/>
          </a:xfrm>
        </p:spPr>
        <p:txBody>
          <a:bodyPr vert="eaVert"/>
          <a:p>
            <a:pPr eaLnBrk="1" hangingPunct="1" latinLnBrk="0" lvl="0"/>
            <a:r>
              <a:rPr altLang="en-US" lang="zh-CN" smtClean="0"/>
              <a:t>单击此处编辑母版文本样式</a:t>
            </a:r>
          </a:p>
          <a:p>
            <a:pPr eaLnBrk="1" hangingPunct="1" latinLnBrk="0" lvl="1"/>
            <a:r>
              <a:rPr altLang="en-US" lang="zh-CN" smtClean="0"/>
              <a:t>二级</a:t>
            </a:r>
          </a:p>
          <a:p>
            <a:pPr eaLnBrk="1" hangingPunct="1" latinLnBrk="0" lvl="2"/>
            <a:r>
              <a:rPr altLang="en-US" lang="zh-CN" smtClean="0"/>
              <a:t>三级</a:t>
            </a:r>
          </a:p>
          <a:p>
            <a:pPr eaLnBrk="1" hangingPunct="1" latinLnBrk="0" lvl="3"/>
            <a:r>
              <a:rPr altLang="en-US" lang="zh-CN" smtClean="0"/>
              <a:t>四级</a:t>
            </a:r>
          </a:p>
          <a:p>
            <a:pPr eaLnBrk="1" hangingPunct="1" latinLnBrk="0" lvl="4"/>
            <a:r>
              <a:rPr altLang="en-US" lang="zh-CN" smtClean="0"/>
              <a:t>五级</a:t>
            </a:r>
          </a:p>
        </p:txBody>
      </p:sp>
      <p:sp>
        <p:nvSpPr>
          <p:cNvPr id="104869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922158D-428B-4987-8B28-745A2AFA1252}" type="datetimeFigureOut">
              <a:rPr kumimoji="0" lang="en-US" smtClean="0"/>
            </a:fld>
            <a:endParaRPr kumimoji="0" lang="en-US"/>
          </a:p>
        </p:txBody>
      </p:sp>
      <p:sp>
        <p:nvSpPr>
          <p:cNvPr id="104869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kumimoji="0" lang="en-US"/>
          </a:p>
        </p:txBody>
      </p:sp>
      <p:sp>
        <p:nvSpPr>
          <p:cNvPr id="104869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15FC477-0A05-4F3E-8EE9-E015C9089D56}" type="slidenum">
              <a:rPr kumimoji="0" lang="en-US" smtClean="0"/>
            </a:fld>
            <a:endParaRPr kumimoji="0" lang="en-US"/>
          </a:p>
        </p:txBody>
      </p:sp>
    </p:spTree>
  </p:cSld>
  <p:clrMapOvr>
    <a:masterClrMapping/>
  </p:clrMapOvr>
  <p:transition spd="slow">
    <p:fade/>
  </p:transition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secHead">
  <p:cSld name="节标题">
    <p:spTree>
      <p:nvGrpSpPr>
        <p:cNvPr id="9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5" name="Picture 8"/>
          <p:cNvPicPr>
            <a:picLocks noChangeAspect="1"/>
          </p:cNvPicPr>
          <p:nvPr userDrawn="1"/>
        </p:nvPicPr>
        <p:blipFill rotWithShape="1">
          <a:blip xmlns:r="http://schemas.openxmlformats.org/officeDocument/2006/relationships" r:embed="rId1"/>
          <a:srcRect l="-92" t="50811" r="45394" b="-590"/>
          <a:stretch>
            <a:fillRect/>
          </a:stretch>
        </p:blipFill>
        <p:spPr>
          <a:xfrm>
            <a:off x="-13648" y="0"/>
            <a:ext cx="9157648" cy="5582272"/>
          </a:xfrm>
          <a:prstGeom prst="rect"/>
        </p:spPr>
      </p:pic>
      <p:pic>
        <p:nvPicPr>
          <p:cNvPr id="2097166" name="Picture 7"/>
          <p:cNvPicPr>
            <a:picLocks noChangeAspect="1"/>
          </p:cNvPicPr>
          <p:nvPr userDrawn="1"/>
        </p:nvPicPr>
        <p:blipFill rotWithShape="1">
          <a:blip xmlns:r="http://schemas.openxmlformats.org/officeDocument/2006/relationships" r:embed="rId2" cstate="email"/>
          <a:srcRect/>
          <a:stretch>
            <a:fillRect/>
          </a:stretch>
        </p:blipFill>
        <p:spPr>
          <a:xfrm>
            <a:off x="685800" y="1066799"/>
            <a:ext cx="1979920" cy="2013807"/>
          </a:xfrm>
          <a:prstGeom prst="ellipse"/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sp>
        <p:nvSpPr>
          <p:cNvPr id="1048590" name="Title 1"/>
          <p:cNvSpPr>
            <a:spLocks noGrp="1"/>
          </p:cNvSpPr>
          <p:nvPr>
            <p:ph type="title" hasCustomPrompt="1"/>
          </p:nvPr>
        </p:nvSpPr>
        <p:spPr>
          <a:xfrm>
            <a:off x="3768304" y="1905000"/>
            <a:ext cx="5105400" cy="1143001"/>
          </a:xfrm>
        </p:spPr>
        <p:txBody>
          <a:bodyPr anchor="b" anchorCtr="0">
            <a:normAutofit/>
          </a:bodyPr>
          <a:lstStyle>
            <a:lvl1pPr algn="l" eaLnBrk="1" hangingPunct="1" latinLnBrk="0">
              <a:defRPr b="0" cap="none" sz="3600" kumimoji="0">
                <a:latin typeface="Georgia" pitchFamily="18" charset="0"/>
              </a:defRPr>
            </a:lvl1pPr>
          </a:lstStyle>
          <a:p>
            <a:r>
              <a:rPr dirty="0" kumimoji="0" lang="en-US" smtClean="0"/>
              <a:t>Click to edit master title style</a:t>
            </a:r>
            <a:endParaRPr dirty="0" kumimoji="0" lang="en-US"/>
          </a:p>
        </p:txBody>
      </p:sp>
      <p:sp>
        <p:nvSpPr>
          <p:cNvPr id="1048591" name="Text Placeholder 2"/>
          <p:cNvSpPr>
            <a:spLocks noGrp="1"/>
          </p:cNvSpPr>
          <p:nvPr>
            <p:ph type="body" idx="1"/>
          </p:nvPr>
        </p:nvSpPr>
        <p:spPr>
          <a:xfrm>
            <a:off x="3810000" y="3048000"/>
            <a:ext cx="5105400" cy="1500187"/>
          </a:xfrm>
        </p:spPr>
        <p:txBody>
          <a:bodyPr anchor="t"/>
          <a:lstStyle>
            <a:lvl1pPr eaLnBrk="1" hangingPunct="1" indent="0" latinLnBrk="0" marL="0">
              <a:buNone/>
              <a:defRPr sz="2000" kumimoji="0">
                <a:solidFill>
                  <a:schemeClr val="tx1"/>
                </a:solidFill>
                <a:latin typeface="Georgia" pitchFamily="18" charset="0"/>
              </a:defRPr>
            </a:lvl1pPr>
            <a:lvl2pPr eaLnBrk="1" hangingPunct="1" indent="0" latinLnBrk="0" marL="457200">
              <a:buNone/>
              <a:defRPr sz="1800" kumimoji="0">
                <a:solidFill>
                  <a:schemeClr val="tx1">
                    <a:tint val="75000"/>
                  </a:schemeClr>
                </a:solidFill>
              </a:defRPr>
            </a:lvl2pPr>
            <a:lvl3pPr eaLnBrk="1" hangingPunct="1" indent="0" latinLnBrk="0" marL="914400">
              <a:buNone/>
              <a:defRPr sz="1600" kumimoji="0">
                <a:solidFill>
                  <a:schemeClr val="tx1">
                    <a:tint val="75000"/>
                  </a:schemeClr>
                </a:solidFill>
              </a:defRPr>
            </a:lvl3pPr>
            <a:lvl4pPr eaLnBrk="1" hangingPunct="1" indent="0" latinLnBrk="0" marL="1371600">
              <a:buNone/>
              <a:defRPr sz="1400" kumimoji="0">
                <a:solidFill>
                  <a:schemeClr val="tx1">
                    <a:tint val="75000"/>
                  </a:schemeClr>
                </a:solidFill>
              </a:defRPr>
            </a:lvl4pPr>
            <a:lvl5pPr eaLnBrk="1" hangingPunct="1" indent="0" latinLnBrk="0" marL="1828800">
              <a:buNone/>
              <a:defRPr sz="1400" kumimoji="0">
                <a:solidFill>
                  <a:schemeClr val="tx1">
                    <a:tint val="75000"/>
                  </a:schemeClr>
                </a:solidFill>
              </a:defRPr>
            </a:lvl5pPr>
            <a:lvl6pPr eaLnBrk="1" hangingPunct="1" indent="0" latinLnBrk="0" marL="2286000">
              <a:buNone/>
              <a:defRPr sz="1400" kumimoji="0">
                <a:solidFill>
                  <a:schemeClr val="tx1">
                    <a:tint val="75000"/>
                  </a:schemeClr>
                </a:solidFill>
              </a:defRPr>
            </a:lvl6pPr>
            <a:lvl7pPr eaLnBrk="1" hangingPunct="1" indent="0" latinLnBrk="0" marL="2743200">
              <a:buNone/>
              <a:defRPr sz="1400" kumimoji="0">
                <a:solidFill>
                  <a:schemeClr val="tx1">
                    <a:tint val="75000"/>
                  </a:schemeClr>
                </a:solidFill>
              </a:defRPr>
            </a:lvl7pPr>
            <a:lvl8pPr eaLnBrk="1" hangingPunct="1" indent="0" latinLnBrk="0" marL="3200400">
              <a:buNone/>
              <a:defRPr sz="1400" kumimoji="0">
                <a:solidFill>
                  <a:schemeClr val="tx1">
                    <a:tint val="75000"/>
                  </a:schemeClr>
                </a:solidFill>
              </a:defRPr>
            </a:lvl8pPr>
            <a:lvl9pPr eaLnBrk="1" hangingPunct="1" indent="0" latinLnBrk="0" marL="3657600">
              <a:buNone/>
              <a:defRPr sz="1400" kumimoji="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eaLnBrk="1" hangingPunct="1" latinLnBrk="0" lvl="0"/>
            <a:r>
              <a:rPr altLang="en-US" lang="zh-CN" smtClean="0"/>
              <a:t>单击此处编辑母版文本样式</a:t>
            </a:r>
          </a:p>
        </p:txBody>
      </p:sp>
      <p:sp>
        <p:nvSpPr>
          <p:cNvPr id="104859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922158D-428B-4987-8B28-745A2AFA1252}" type="datetimeFigureOut">
              <a:rPr kumimoji="0" lang="en-US" smtClean="0"/>
            </a:fld>
            <a:endParaRPr kumimoji="0" lang="en-US"/>
          </a:p>
        </p:txBody>
      </p:sp>
      <p:sp>
        <p:nvSpPr>
          <p:cNvPr id="104859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kumimoji="0" lang="en-US"/>
          </a:p>
        </p:txBody>
      </p:sp>
      <p:sp>
        <p:nvSpPr>
          <p:cNvPr id="104859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15FC477-0A05-4F3E-8EE9-E015C9089D56}" type="slidenum">
              <a:rPr kumimoji="0" lang="en-US" smtClean="0"/>
            </a:fld>
            <a:endParaRPr kumimoji="0" lang="en-US"/>
          </a:p>
        </p:txBody>
      </p:sp>
    </p:spTree>
  </p:cSld>
  <p:clrMapOvr>
    <a:masterClrMapping/>
  </p:clrMapOvr>
  <p:transition spd="slow">
    <p:fade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entr" presetID="31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7"/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1000" id="10"/>
                                        <p:tgtEl>
                                          <p:spTgt spid="2097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1">
                            <p:stCondLst>
                              <p:cond delay="1000"/>
                            </p:stCondLst>
                            <p:childTnLst>
                              <p:par>
                                <p:cTn fill="hold" id="12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14"/>
                                        <p:tgtEl>
                                          <p:spTgt spid="2097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标题和内容"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</p:spPr>
        <p:txBody>
          <a:bodyPr anchor="t">
            <a:normAutofit/>
          </a:bodyPr>
          <a:lstStyle>
            <a:lvl1pPr algn="l" eaLnBrk="1" hangingPunct="1" latinLnBrk="0">
              <a:defRPr sz="2800" kumimoji="0">
                <a:latin typeface="Georgia" pitchFamily="18" charset="0"/>
              </a:defRPr>
            </a:lvl1pPr>
          </a:lstStyle>
          <a:p>
            <a:pPr eaLnBrk="1" hangingPunct="1" latinLnBrk="0"/>
            <a:r>
              <a:rPr altLang="en-US" lang="zh-CN" smtClean="0"/>
              <a:t>单击此处编辑母版标题样式</a:t>
            </a:r>
          </a:p>
        </p:txBody>
      </p:sp>
      <p:sp>
        <p:nvSpPr>
          <p:cNvPr id="1048582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eaLnBrk="1" hangingPunct="1" indent="-342900" latinLnBrk="0" marL="342900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sz="2000" kumimoji="0">
                <a:latin typeface="Georgia" pitchFamily="18" charset="0"/>
              </a:defRPr>
            </a:lvl1pPr>
            <a:lvl2pPr eaLnBrk="1" hangingPunct="1" indent="-228600" latinLnBrk="0" marL="571500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sz="1800" kumimoji="0">
                <a:latin typeface="Georgia" pitchFamily="18" charset="0"/>
              </a:defRPr>
            </a:lvl2pPr>
            <a:lvl3pPr eaLnBrk="1" hangingPunct="1" latinLnBrk="0">
              <a:defRPr sz="2000" kumimoji="0">
                <a:latin typeface="Georgia" pitchFamily="18" charset="0"/>
              </a:defRPr>
            </a:lvl3pPr>
            <a:lvl4pPr eaLnBrk="1" hangingPunct="1" latinLnBrk="0">
              <a:defRPr sz="2000" kumimoji="0">
                <a:latin typeface="Georgia" pitchFamily="18" charset="0"/>
              </a:defRPr>
            </a:lvl4pPr>
            <a:lvl5pPr eaLnBrk="1" hangingPunct="1" latinLnBrk="0">
              <a:defRPr sz="2000" kumimoji="0">
                <a:latin typeface="Georgia" pitchFamily="18" charset="0"/>
              </a:defRPr>
            </a:lvl5pPr>
          </a:lstStyle>
          <a:p>
            <a:pPr eaLnBrk="1" hangingPunct="1" latinLnBrk="0" lvl="0"/>
            <a:r>
              <a:rPr altLang="en-US" lang="zh-CN" smtClean="0"/>
              <a:t>单击此处编辑母版文本样式</a:t>
            </a:r>
          </a:p>
          <a:p>
            <a:pPr eaLnBrk="1" hangingPunct="1" latinLnBrk="0" lvl="1"/>
            <a:r>
              <a:rPr altLang="en-US" lang="zh-CN" smtClean="0"/>
              <a:t>二级</a:t>
            </a:r>
          </a:p>
          <a:p>
            <a:pPr eaLnBrk="1" hangingPunct="1" latinLnBrk="0" lvl="2"/>
            <a:r>
              <a:rPr altLang="en-US" lang="zh-CN" smtClean="0"/>
              <a:t>三级</a:t>
            </a:r>
          </a:p>
          <a:p>
            <a:pPr eaLnBrk="1" hangingPunct="1" latinLnBrk="0" lvl="3"/>
            <a:r>
              <a:rPr altLang="en-US" lang="zh-CN" smtClean="0"/>
              <a:t>四级</a:t>
            </a:r>
          </a:p>
          <a:p>
            <a:pPr eaLnBrk="1" hangingPunct="1" latinLnBrk="0" lvl="4"/>
            <a:r>
              <a:rPr altLang="en-US" lang="zh-CN" smtClean="0"/>
              <a:t>五级</a:t>
            </a:r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922158D-428B-4987-8B28-745A2AFA1252}" type="datetimeFigureOut">
              <a:rPr kumimoji="0" lang="en-US" smtClean="0"/>
            </a:fld>
            <a:endParaRPr kumimoji="0" lang="en-US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kumimoji="0" lang="en-US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15FC477-0A05-4F3E-8EE9-E015C9089D56}" type="slidenum">
              <a:rPr kumimoji="0" lang="en-US" smtClean="0"/>
            </a:fld>
            <a:endParaRPr kumimoji="0" lang="en-US"/>
          </a:p>
        </p:txBody>
      </p:sp>
    </p:spTree>
  </p:cSld>
  <p:clrMapOvr>
    <a:masterClrMapping/>
  </p:clrMapOvr>
  <p:transition spd="slow">
    <p:fade/>
  </p:transition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两项内容">
    <p:spTree>
      <p:nvGrpSpPr>
        <p:cNvPr id="2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9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eaLnBrk="1" hangingPunct="1" latinLnBrk="0"/>
            <a:r>
              <a:rPr altLang="en-US" lang="zh-CN" smtClean="0"/>
              <a:t>单击此处编辑母版标题样式</a:t>
            </a:r>
          </a:p>
        </p:txBody>
      </p:sp>
      <p:sp>
        <p:nvSpPr>
          <p:cNvPr id="1048680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297363"/>
          </a:xfrm>
        </p:spPr>
        <p:txBody>
          <a:bodyPr>
            <a:normAutofit/>
          </a:bodyPr>
          <a:lstStyle>
            <a:lvl1pPr eaLnBrk="1" hangingPunct="1" latinLnBrk="0">
              <a:defRPr sz="2400" kumimoji="0"/>
            </a:lvl1pPr>
            <a:lvl2pPr eaLnBrk="1" hangingPunct="1" latinLnBrk="0">
              <a:defRPr sz="2000" kumimoji="0"/>
            </a:lvl2pPr>
            <a:lvl3pPr eaLnBrk="1" hangingPunct="1" latinLnBrk="0">
              <a:defRPr sz="1800" kumimoji="0"/>
            </a:lvl3pPr>
            <a:lvl4pPr eaLnBrk="1" hangingPunct="1" latinLnBrk="0">
              <a:defRPr sz="1600" kumimoji="0"/>
            </a:lvl4pPr>
            <a:lvl5pPr eaLnBrk="1" hangingPunct="1" latinLnBrk="0">
              <a:defRPr sz="1600" kumimoji="0"/>
            </a:lvl5pPr>
            <a:lvl6pPr eaLnBrk="1" hangingPunct="1" latinLnBrk="0">
              <a:defRPr sz="1800" kumimoji="0"/>
            </a:lvl6pPr>
            <a:lvl7pPr eaLnBrk="1" hangingPunct="1" latinLnBrk="0">
              <a:defRPr sz="1800" kumimoji="0"/>
            </a:lvl7pPr>
            <a:lvl8pPr eaLnBrk="1" hangingPunct="1" latinLnBrk="0">
              <a:defRPr sz="1800" kumimoji="0"/>
            </a:lvl8pPr>
            <a:lvl9pPr eaLnBrk="1" hangingPunct="1" latinLnBrk="0">
              <a:defRPr sz="1800" kumimoji="0"/>
            </a:lvl9pPr>
          </a:lstStyle>
          <a:p>
            <a:pPr eaLnBrk="1" hangingPunct="1" latinLnBrk="0" lvl="0"/>
            <a:r>
              <a:rPr altLang="en-US" lang="zh-CN" smtClean="0"/>
              <a:t>单击此处编辑母版文本样式</a:t>
            </a:r>
          </a:p>
          <a:p>
            <a:pPr eaLnBrk="1" hangingPunct="1" latinLnBrk="0" lvl="1"/>
            <a:r>
              <a:rPr altLang="en-US" lang="zh-CN" smtClean="0"/>
              <a:t>二级</a:t>
            </a:r>
          </a:p>
          <a:p>
            <a:pPr eaLnBrk="1" hangingPunct="1" latinLnBrk="0" lvl="2"/>
            <a:r>
              <a:rPr altLang="en-US" lang="zh-CN" smtClean="0"/>
              <a:t>三级</a:t>
            </a:r>
          </a:p>
          <a:p>
            <a:pPr eaLnBrk="1" hangingPunct="1" latinLnBrk="0" lvl="3"/>
            <a:r>
              <a:rPr altLang="en-US" lang="zh-CN" smtClean="0"/>
              <a:t>四级</a:t>
            </a:r>
          </a:p>
          <a:p>
            <a:pPr eaLnBrk="1" hangingPunct="1" latinLnBrk="0" lvl="4"/>
            <a:r>
              <a:rPr altLang="en-US" lang="zh-CN" smtClean="0"/>
              <a:t>五级</a:t>
            </a:r>
          </a:p>
        </p:txBody>
      </p:sp>
      <p:sp>
        <p:nvSpPr>
          <p:cNvPr id="1048681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297363"/>
          </a:xfrm>
        </p:spPr>
        <p:txBody>
          <a:bodyPr>
            <a:normAutofit/>
          </a:bodyPr>
          <a:lstStyle>
            <a:lvl1pPr eaLnBrk="1" hangingPunct="1" latinLnBrk="0">
              <a:defRPr sz="2400" kumimoji="0"/>
            </a:lvl1pPr>
            <a:lvl2pPr eaLnBrk="1" hangingPunct="1" latinLnBrk="0">
              <a:defRPr sz="2000" kumimoji="0"/>
            </a:lvl2pPr>
            <a:lvl3pPr eaLnBrk="1" hangingPunct="1" latinLnBrk="0">
              <a:defRPr sz="1800" kumimoji="0"/>
            </a:lvl3pPr>
            <a:lvl4pPr eaLnBrk="1" hangingPunct="1" latinLnBrk="0">
              <a:defRPr sz="1600" kumimoji="0"/>
            </a:lvl4pPr>
            <a:lvl5pPr eaLnBrk="1" hangingPunct="1" latinLnBrk="0">
              <a:defRPr sz="1600" kumimoji="0"/>
            </a:lvl5pPr>
            <a:lvl6pPr eaLnBrk="1" hangingPunct="1" latinLnBrk="0">
              <a:defRPr sz="1800" kumimoji="0"/>
            </a:lvl6pPr>
            <a:lvl7pPr eaLnBrk="1" hangingPunct="1" latinLnBrk="0">
              <a:defRPr sz="1800" kumimoji="0"/>
            </a:lvl7pPr>
            <a:lvl8pPr eaLnBrk="1" hangingPunct="1" latinLnBrk="0">
              <a:defRPr sz="1800" kumimoji="0"/>
            </a:lvl8pPr>
            <a:lvl9pPr eaLnBrk="1" hangingPunct="1" latinLnBrk="0">
              <a:defRPr sz="1800" kumimoji="0"/>
            </a:lvl9pPr>
          </a:lstStyle>
          <a:p>
            <a:pPr eaLnBrk="1" hangingPunct="1" latinLnBrk="0" lvl="0"/>
            <a:r>
              <a:rPr altLang="en-US" lang="zh-CN" smtClean="0"/>
              <a:t>单击此处编辑母版文本样式</a:t>
            </a:r>
          </a:p>
          <a:p>
            <a:pPr eaLnBrk="1" hangingPunct="1" latinLnBrk="0" lvl="1"/>
            <a:r>
              <a:rPr altLang="en-US" lang="zh-CN" smtClean="0"/>
              <a:t>二级</a:t>
            </a:r>
          </a:p>
          <a:p>
            <a:pPr eaLnBrk="1" hangingPunct="1" latinLnBrk="0" lvl="2"/>
            <a:r>
              <a:rPr altLang="en-US" lang="zh-CN" smtClean="0"/>
              <a:t>三级</a:t>
            </a:r>
          </a:p>
          <a:p>
            <a:pPr eaLnBrk="1" hangingPunct="1" latinLnBrk="0" lvl="3"/>
            <a:r>
              <a:rPr altLang="en-US" lang="zh-CN" smtClean="0"/>
              <a:t>四级</a:t>
            </a:r>
          </a:p>
          <a:p>
            <a:pPr eaLnBrk="1" hangingPunct="1" latinLnBrk="0" lvl="4"/>
            <a:r>
              <a:rPr altLang="en-US" lang="zh-CN" smtClean="0"/>
              <a:t>五级</a:t>
            </a:r>
          </a:p>
        </p:txBody>
      </p:sp>
      <p:sp>
        <p:nvSpPr>
          <p:cNvPr id="104868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922158D-428B-4987-8B28-745A2AFA1252}" type="datetimeFigureOut">
              <a:rPr kumimoji="0" lang="en-US" smtClean="0"/>
            </a:fld>
            <a:endParaRPr kumimoji="0" lang="en-US"/>
          </a:p>
        </p:txBody>
      </p:sp>
      <p:sp>
        <p:nvSpPr>
          <p:cNvPr id="104868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kumimoji="0" lang="en-US"/>
          </a:p>
        </p:txBody>
      </p:sp>
      <p:sp>
        <p:nvSpPr>
          <p:cNvPr id="104868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15FC477-0A05-4F3E-8EE9-E015C9089D56}" type="slidenum">
              <a:rPr kumimoji="0" lang="en-US" smtClean="0"/>
            </a:fld>
            <a:endParaRPr kumimoji="0" lang="en-US"/>
          </a:p>
        </p:txBody>
      </p:sp>
    </p:spTree>
  </p:cSld>
  <p:clrMapOvr>
    <a:masterClrMapping/>
  </p:clrMapOvr>
  <p:transition spd="slow">
    <p:fade/>
  </p:transition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比较">
    <p:spTree>
      <p:nvGrpSpPr>
        <p:cNvPr id="2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5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609600"/>
          </a:xfrm>
        </p:spPr>
        <p:txBody>
          <a:bodyPr/>
          <a:lstStyle>
            <a:lvl1pPr eaLnBrk="1" hangingPunct="1" latinLnBrk="0">
              <a:defRPr kumimoji="0"/>
            </a:lvl1pPr>
          </a:lstStyle>
          <a:p>
            <a:pPr eaLnBrk="1" hangingPunct="1" latinLnBrk="0"/>
            <a:r>
              <a:rPr altLang="en-US" lang="zh-CN" smtClean="0"/>
              <a:t>单击此处编辑母版标题样式</a:t>
            </a:r>
          </a:p>
        </p:txBody>
      </p:sp>
      <p:sp>
        <p:nvSpPr>
          <p:cNvPr id="1048686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eaLnBrk="1" hangingPunct="1" indent="0" latinLnBrk="0" marL="0">
              <a:buNone/>
              <a:defRPr b="1" sz="2000" kumimoji="0"/>
            </a:lvl1pPr>
            <a:lvl2pPr eaLnBrk="1" hangingPunct="1" indent="0" latinLnBrk="0" marL="457200">
              <a:buNone/>
              <a:defRPr b="1" sz="2000" kumimoji="0"/>
            </a:lvl2pPr>
            <a:lvl3pPr eaLnBrk="1" hangingPunct="1" indent="0" latinLnBrk="0" marL="914400">
              <a:buNone/>
              <a:defRPr b="1" sz="1800" kumimoji="0"/>
            </a:lvl3pPr>
            <a:lvl4pPr eaLnBrk="1" hangingPunct="1" indent="0" latinLnBrk="0" marL="1371600">
              <a:buNone/>
              <a:defRPr b="1" sz="1600" kumimoji="0"/>
            </a:lvl4pPr>
            <a:lvl5pPr eaLnBrk="1" hangingPunct="1" indent="0" latinLnBrk="0" marL="1828800">
              <a:buNone/>
              <a:defRPr b="1" sz="1600" kumimoji="0"/>
            </a:lvl5pPr>
            <a:lvl6pPr eaLnBrk="1" hangingPunct="1" indent="0" latinLnBrk="0" marL="2286000">
              <a:buNone/>
              <a:defRPr b="1" sz="1600" kumimoji="0"/>
            </a:lvl6pPr>
            <a:lvl7pPr eaLnBrk="1" hangingPunct="1" indent="0" latinLnBrk="0" marL="2743200">
              <a:buNone/>
              <a:defRPr b="1" sz="1600" kumimoji="0"/>
            </a:lvl7pPr>
            <a:lvl8pPr eaLnBrk="1" hangingPunct="1" indent="0" latinLnBrk="0" marL="3200400">
              <a:buNone/>
              <a:defRPr b="1" sz="1600" kumimoji="0"/>
            </a:lvl8pPr>
            <a:lvl9pPr eaLnBrk="1" hangingPunct="1" indent="0" latinLnBrk="0" marL="3657600">
              <a:buNone/>
              <a:defRPr b="1" sz="1600" kumimoji="0"/>
            </a:lvl9pPr>
          </a:lstStyle>
          <a:p>
            <a:pPr eaLnBrk="1" hangingPunct="1" latinLnBrk="0" lvl="0"/>
            <a:r>
              <a:rPr altLang="en-US" lang="zh-CN" smtClean="0"/>
              <a:t>单击此处编辑母版文本样式</a:t>
            </a:r>
          </a:p>
        </p:txBody>
      </p:sp>
      <p:sp>
        <p:nvSpPr>
          <p:cNvPr id="1048687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 eaLnBrk="1" hangingPunct="1" latinLnBrk="0">
              <a:defRPr sz="2000" kumimoji="0"/>
            </a:lvl1pPr>
            <a:lvl2pPr eaLnBrk="1" hangingPunct="1" latinLnBrk="0">
              <a:defRPr sz="1800" kumimoji="0"/>
            </a:lvl2pPr>
            <a:lvl3pPr eaLnBrk="1" hangingPunct="1" latinLnBrk="0">
              <a:defRPr sz="1600" kumimoji="0"/>
            </a:lvl3pPr>
            <a:lvl4pPr eaLnBrk="1" hangingPunct="1" latinLnBrk="0">
              <a:defRPr sz="1400" kumimoji="0"/>
            </a:lvl4pPr>
            <a:lvl5pPr eaLnBrk="1" hangingPunct="1" latinLnBrk="0">
              <a:defRPr sz="1400" kumimoji="0"/>
            </a:lvl5pPr>
            <a:lvl6pPr eaLnBrk="1" hangingPunct="1" latinLnBrk="0">
              <a:defRPr sz="1600" kumimoji="0"/>
            </a:lvl6pPr>
            <a:lvl7pPr eaLnBrk="1" hangingPunct="1" latinLnBrk="0">
              <a:defRPr sz="1600" kumimoji="0"/>
            </a:lvl7pPr>
            <a:lvl8pPr eaLnBrk="1" hangingPunct="1" latinLnBrk="0">
              <a:defRPr sz="1600" kumimoji="0"/>
            </a:lvl8pPr>
            <a:lvl9pPr eaLnBrk="1" hangingPunct="1" latinLnBrk="0">
              <a:defRPr sz="1600" kumimoji="0"/>
            </a:lvl9pPr>
          </a:lstStyle>
          <a:p>
            <a:pPr eaLnBrk="1" hangingPunct="1" latinLnBrk="0" lvl="0"/>
            <a:r>
              <a:rPr altLang="en-US" lang="zh-CN" smtClean="0"/>
              <a:t>单击此处编辑母版文本样式</a:t>
            </a:r>
          </a:p>
          <a:p>
            <a:pPr eaLnBrk="1" hangingPunct="1" latinLnBrk="0" lvl="1"/>
            <a:r>
              <a:rPr altLang="en-US" lang="zh-CN" smtClean="0"/>
              <a:t>二级</a:t>
            </a:r>
          </a:p>
          <a:p>
            <a:pPr eaLnBrk="1" hangingPunct="1" latinLnBrk="0" lvl="2"/>
            <a:r>
              <a:rPr altLang="en-US" lang="zh-CN" smtClean="0"/>
              <a:t>三级</a:t>
            </a:r>
          </a:p>
          <a:p>
            <a:pPr eaLnBrk="1" hangingPunct="1" latinLnBrk="0" lvl="3"/>
            <a:r>
              <a:rPr altLang="en-US" lang="zh-CN" smtClean="0"/>
              <a:t>四级</a:t>
            </a:r>
          </a:p>
          <a:p>
            <a:pPr eaLnBrk="1" hangingPunct="1" latinLnBrk="0" lvl="4"/>
            <a:r>
              <a:rPr altLang="en-US" lang="zh-CN" smtClean="0"/>
              <a:t>五级</a:t>
            </a:r>
          </a:p>
        </p:txBody>
      </p:sp>
      <p:sp>
        <p:nvSpPr>
          <p:cNvPr id="104868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eaLnBrk="1" hangingPunct="1" indent="0" latinLnBrk="0" marL="0">
              <a:buNone/>
              <a:defRPr b="1" sz="2000" kumimoji="0"/>
            </a:lvl1pPr>
            <a:lvl2pPr eaLnBrk="1" hangingPunct="1" indent="0" latinLnBrk="0" marL="457200">
              <a:buNone/>
              <a:defRPr b="1" sz="2000" kumimoji="0"/>
            </a:lvl2pPr>
            <a:lvl3pPr eaLnBrk="1" hangingPunct="1" indent="0" latinLnBrk="0" marL="914400">
              <a:buNone/>
              <a:defRPr b="1" sz="1800" kumimoji="0"/>
            </a:lvl3pPr>
            <a:lvl4pPr eaLnBrk="1" hangingPunct="1" indent="0" latinLnBrk="0" marL="1371600">
              <a:buNone/>
              <a:defRPr b="1" sz="1600" kumimoji="0"/>
            </a:lvl4pPr>
            <a:lvl5pPr eaLnBrk="1" hangingPunct="1" indent="0" latinLnBrk="0" marL="1828800">
              <a:buNone/>
              <a:defRPr b="1" sz="1600" kumimoji="0"/>
            </a:lvl5pPr>
            <a:lvl6pPr eaLnBrk="1" hangingPunct="1" indent="0" latinLnBrk="0" marL="2286000">
              <a:buNone/>
              <a:defRPr b="1" sz="1600" kumimoji="0"/>
            </a:lvl6pPr>
            <a:lvl7pPr eaLnBrk="1" hangingPunct="1" indent="0" latinLnBrk="0" marL="2743200">
              <a:buNone/>
              <a:defRPr b="1" sz="1600" kumimoji="0"/>
            </a:lvl7pPr>
            <a:lvl8pPr eaLnBrk="1" hangingPunct="1" indent="0" latinLnBrk="0" marL="3200400">
              <a:buNone/>
              <a:defRPr b="1" sz="1600" kumimoji="0"/>
            </a:lvl8pPr>
            <a:lvl9pPr eaLnBrk="1" hangingPunct="1" indent="0" latinLnBrk="0" marL="3657600">
              <a:buNone/>
              <a:defRPr b="1" sz="1600" kumimoji="0"/>
            </a:lvl9pPr>
          </a:lstStyle>
          <a:p>
            <a:pPr eaLnBrk="1" hangingPunct="1" latinLnBrk="0" lvl="0"/>
            <a:r>
              <a:rPr altLang="en-US" lang="zh-CN" smtClean="0"/>
              <a:t>单击此处编辑母版文本样式</a:t>
            </a:r>
          </a:p>
        </p:txBody>
      </p:sp>
      <p:sp>
        <p:nvSpPr>
          <p:cNvPr id="1048689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 eaLnBrk="1" hangingPunct="1" latinLnBrk="0">
              <a:defRPr sz="2000" kumimoji="0"/>
            </a:lvl1pPr>
            <a:lvl2pPr eaLnBrk="1" hangingPunct="1" latinLnBrk="0">
              <a:defRPr sz="1800" kumimoji="0"/>
            </a:lvl2pPr>
            <a:lvl3pPr eaLnBrk="1" hangingPunct="1" latinLnBrk="0">
              <a:defRPr sz="1600" kumimoji="0"/>
            </a:lvl3pPr>
            <a:lvl4pPr eaLnBrk="1" hangingPunct="1" latinLnBrk="0">
              <a:defRPr sz="1400" kumimoji="0"/>
            </a:lvl4pPr>
            <a:lvl5pPr eaLnBrk="1" hangingPunct="1" latinLnBrk="0">
              <a:defRPr sz="1400" kumimoji="0"/>
            </a:lvl5pPr>
            <a:lvl6pPr eaLnBrk="1" hangingPunct="1" latinLnBrk="0">
              <a:defRPr sz="1600" kumimoji="0"/>
            </a:lvl6pPr>
            <a:lvl7pPr eaLnBrk="1" hangingPunct="1" latinLnBrk="0">
              <a:defRPr sz="1600" kumimoji="0"/>
            </a:lvl7pPr>
            <a:lvl8pPr eaLnBrk="1" hangingPunct="1" latinLnBrk="0">
              <a:defRPr sz="1600" kumimoji="0"/>
            </a:lvl8pPr>
            <a:lvl9pPr eaLnBrk="1" hangingPunct="1" latinLnBrk="0">
              <a:defRPr sz="1600" kumimoji="0"/>
            </a:lvl9pPr>
          </a:lstStyle>
          <a:p>
            <a:pPr eaLnBrk="1" hangingPunct="1" latinLnBrk="0" lvl="0"/>
            <a:r>
              <a:rPr altLang="en-US" lang="zh-CN" smtClean="0"/>
              <a:t>单击此处编辑母版文本样式</a:t>
            </a:r>
          </a:p>
          <a:p>
            <a:pPr eaLnBrk="1" hangingPunct="1" latinLnBrk="0" lvl="1"/>
            <a:r>
              <a:rPr altLang="en-US" lang="zh-CN" smtClean="0"/>
              <a:t>二级</a:t>
            </a:r>
          </a:p>
          <a:p>
            <a:pPr eaLnBrk="1" hangingPunct="1" latinLnBrk="0" lvl="2"/>
            <a:r>
              <a:rPr altLang="en-US" lang="zh-CN" smtClean="0"/>
              <a:t>三级</a:t>
            </a:r>
          </a:p>
          <a:p>
            <a:pPr eaLnBrk="1" hangingPunct="1" latinLnBrk="0" lvl="3"/>
            <a:r>
              <a:rPr altLang="en-US" lang="zh-CN" smtClean="0"/>
              <a:t>四级</a:t>
            </a:r>
          </a:p>
          <a:p>
            <a:pPr eaLnBrk="1" hangingPunct="1" latinLnBrk="0" lvl="4"/>
            <a:r>
              <a:rPr altLang="en-US" lang="zh-CN" smtClean="0"/>
              <a:t>五级</a:t>
            </a:r>
          </a:p>
        </p:txBody>
      </p:sp>
      <p:sp>
        <p:nvSpPr>
          <p:cNvPr id="1048690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922158D-428B-4987-8B28-745A2AFA1252}" type="datetimeFigureOut">
              <a:rPr kumimoji="0" lang="en-US" smtClean="0"/>
            </a:fld>
            <a:endParaRPr kumimoji="0" lang="en-US"/>
          </a:p>
        </p:txBody>
      </p:sp>
      <p:sp>
        <p:nvSpPr>
          <p:cNvPr id="1048691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kumimoji="0" lang="en-US"/>
          </a:p>
        </p:txBody>
      </p:sp>
      <p:sp>
        <p:nvSpPr>
          <p:cNvPr id="1048692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15FC477-0A05-4F3E-8EE9-E015C9089D56}" type="slidenum">
              <a:rPr kumimoji="0" lang="en-US" smtClean="0"/>
            </a:fld>
            <a:endParaRPr kumimoji="0" lang="en-US"/>
          </a:p>
        </p:txBody>
      </p:sp>
    </p:spTree>
  </p:cSld>
  <p:clrMapOvr>
    <a:masterClrMapping/>
  </p:clrMapOvr>
  <p:transition spd="slow">
    <p:fade/>
  </p:transition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仅标题">
    <p:spTree>
      <p:nvGrpSpPr>
        <p:cNvPr id="1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>
            <a:lvl1pPr eaLnBrk="1" hangingPunct="1" latinLnBrk="0">
              <a:defRPr sz="2800" kumimoji="0"/>
            </a:lvl1pPr>
          </a:lstStyle>
          <a:p>
            <a:pPr eaLnBrk="1" hangingPunct="1" latinLnBrk="0"/>
            <a:r>
              <a:rPr altLang="en-US" lang="zh-CN" smtClean="0"/>
              <a:t>单击此处编辑母版标题样式</a:t>
            </a:r>
          </a:p>
        </p:txBody>
      </p:sp>
      <p:sp>
        <p:nvSpPr>
          <p:cNvPr id="104864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922158D-428B-4987-8B28-745A2AFA1252}" type="datetimeFigureOut">
              <a:rPr kumimoji="0" lang="en-US" smtClean="0"/>
            </a:fld>
            <a:endParaRPr kumimoji="0" lang="en-US"/>
          </a:p>
        </p:txBody>
      </p:sp>
      <p:sp>
        <p:nvSpPr>
          <p:cNvPr id="104864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kumimoji="0" lang="en-US"/>
          </a:p>
        </p:txBody>
      </p:sp>
      <p:sp>
        <p:nvSpPr>
          <p:cNvPr id="104864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15FC477-0A05-4F3E-8EE9-E015C9089D56}" type="slidenum">
              <a:rPr kumimoji="0" lang="en-US" smtClean="0"/>
            </a:fld>
            <a:endParaRPr kumimoji="0" lang="en-US"/>
          </a:p>
        </p:txBody>
      </p:sp>
    </p:spTree>
  </p:cSld>
  <p:clrMapOvr>
    <a:masterClrMapping/>
  </p:clrMapOvr>
  <p:transition spd="slow">
    <p:fade/>
  </p:transition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空白">
    <p:spTree>
      <p:nvGrpSpPr>
        <p:cNvPr id="10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922158D-428B-4987-8B28-745A2AFA1252}" type="datetimeFigureOut">
              <a:rPr kumimoji="0" lang="en-US" smtClean="0"/>
            </a:fld>
            <a:endParaRPr kumimoji="0" lang="en-US"/>
          </a:p>
        </p:txBody>
      </p:sp>
      <p:sp>
        <p:nvSpPr>
          <p:cNvPr id="104860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kumimoji="0" lang="en-US"/>
          </a:p>
        </p:txBody>
      </p:sp>
      <p:sp>
        <p:nvSpPr>
          <p:cNvPr id="104860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15FC477-0A05-4F3E-8EE9-E015C9089D56}" type="slidenum">
              <a:rPr kumimoji="0" lang="en-US" smtClean="0"/>
            </a:fld>
            <a:endParaRPr kumimoji="0" lang="en-US"/>
          </a:p>
        </p:txBody>
      </p:sp>
    </p:spTree>
  </p:cSld>
  <p:clrMapOvr>
    <a:masterClrMapping/>
  </p:clrMapOvr>
  <p:transition spd="slow">
    <p:fade/>
  </p:transition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内容与标题">
    <p:spTree>
      <p:nvGrpSpPr>
        <p:cNvPr id="2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9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3008313" cy="762000"/>
          </a:xfrm>
        </p:spPr>
        <p:txBody>
          <a:bodyPr anchor="b"/>
          <a:lstStyle>
            <a:lvl1pPr algn="l" eaLnBrk="1" hangingPunct="1" latinLnBrk="0">
              <a:defRPr b="1" sz="2000" kumimoji="0"/>
            </a:lvl1pPr>
          </a:lstStyle>
          <a:p>
            <a:pPr eaLnBrk="1" hangingPunct="1" latinLnBrk="0"/>
            <a:r>
              <a:rPr altLang="en-US" lang="zh-CN" smtClean="0"/>
              <a:t>单击此处编辑母版标题样式</a:t>
            </a:r>
          </a:p>
        </p:txBody>
      </p:sp>
      <p:sp>
        <p:nvSpPr>
          <p:cNvPr id="1048710" name="Content Placeholder 2"/>
          <p:cNvSpPr>
            <a:spLocks noGrp="1"/>
          </p:cNvSpPr>
          <p:nvPr>
            <p:ph idx="1"/>
          </p:nvPr>
        </p:nvSpPr>
        <p:spPr>
          <a:xfrm>
            <a:off x="3575050" y="914400"/>
            <a:ext cx="5111750" cy="5211763"/>
          </a:xfrm>
        </p:spPr>
        <p:txBody>
          <a:bodyPr>
            <a:normAutofit/>
          </a:bodyPr>
          <a:lstStyle>
            <a:lvl1pPr eaLnBrk="1" hangingPunct="1" latinLnBrk="0">
              <a:defRPr sz="2800" kumimoji="0"/>
            </a:lvl1pPr>
            <a:lvl2pPr eaLnBrk="1" hangingPunct="1" latinLnBrk="0">
              <a:defRPr sz="2400" kumimoji="0"/>
            </a:lvl2pPr>
            <a:lvl3pPr eaLnBrk="1" hangingPunct="1" latinLnBrk="0">
              <a:defRPr sz="2000" kumimoji="0"/>
            </a:lvl3pPr>
            <a:lvl4pPr eaLnBrk="1" hangingPunct="1" latinLnBrk="0">
              <a:defRPr sz="1800" kumimoji="0"/>
            </a:lvl4pPr>
            <a:lvl5pPr eaLnBrk="1" hangingPunct="1" latinLnBrk="0">
              <a:defRPr sz="1800" kumimoji="0"/>
            </a:lvl5pPr>
            <a:lvl6pPr eaLnBrk="1" hangingPunct="1" latinLnBrk="0">
              <a:defRPr sz="2000" kumimoji="0"/>
            </a:lvl6pPr>
            <a:lvl7pPr eaLnBrk="1" hangingPunct="1" latinLnBrk="0">
              <a:defRPr sz="2000" kumimoji="0"/>
            </a:lvl7pPr>
            <a:lvl8pPr eaLnBrk="1" hangingPunct="1" latinLnBrk="0">
              <a:defRPr sz="2000" kumimoji="0"/>
            </a:lvl8pPr>
            <a:lvl9pPr eaLnBrk="1" hangingPunct="1" latinLnBrk="0">
              <a:defRPr sz="2000" kumimoji="0"/>
            </a:lvl9pPr>
          </a:lstStyle>
          <a:p>
            <a:pPr eaLnBrk="1" hangingPunct="1" latinLnBrk="0" lvl="0"/>
            <a:r>
              <a:rPr altLang="en-US" lang="zh-CN" smtClean="0"/>
              <a:t>单击此处编辑母版文本样式</a:t>
            </a:r>
          </a:p>
          <a:p>
            <a:pPr eaLnBrk="1" hangingPunct="1" latinLnBrk="0" lvl="1"/>
            <a:r>
              <a:rPr altLang="en-US" lang="zh-CN" smtClean="0"/>
              <a:t>二级</a:t>
            </a:r>
          </a:p>
          <a:p>
            <a:pPr eaLnBrk="1" hangingPunct="1" latinLnBrk="0" lvl="2"/>
            <a:r>
              <a:rPr altLang="en-US" lang="zh-CN" smtClean="0"/>
              <a:t>三级</a:t>
            </a:r>
          </a:p>
          <a:p>
            <a:pPr eaLnBrk="1" hangingPunct="1" latinLnBrk="0" lvl="3"/>
            <a:r>
              <a:rPr altLang="en-US" lang="zh-CN" smtClean="0"/>
              <a:t>四级</a:t>
            </a:r>
          </a:p>
          <a:p>
            <a:pPr eaLnBrk="1" hangingPunct="1" latinLnBrk="0" lvl="4"/>
            <a:r>
              <a:rPr altLang="en-US" lang="zh-CN" smtClean="0"/>
              <a:t>五级</a:t>
            </a:r>
          </a:p>
        </p:txBody>
      </p:sp>
      <p:sp>
        <p:nvSpPr>
          <p:cNvPr id="1048711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0"/>
            <a:ext cx="3008313" cy="4373563"/>
          </a:xfrm>
        </p:spPr>
        <p:txBody>
          <a:bodyPr/>
          <a:lstStyle>
            <a:lvl1pPr eaLnBrk="1" hangingPunct="1" indent="0" latinLnBrk="0" marL="0">
              <a:buNone/>
              <a:defRPr sz="1400" kumimoji="0"/>
            </a:lvl1pPr>
            <a:lvl2pPr eaLnBrk="1" hangingPunct="1" indent="0" latinLnBrk="0" marL="457200">
              <a:buNone/>
              <a:defRPr sz="1200" kumimoji="0"/>
            </a:lvl2pPr>
            <a:lvl3pPr eaLnBrk="1" hangingPunct="1" indent="0" latinLnBrk="0" marL="914400">
              <a:buNone/>
              <a:defRPr sz="1000" kumimoji="0"/>
            </a:lvl3pPr>
            <a:lvl4pPr eaLnBrk="1" hangingPunct="1" indent="0" latinLnBrk="0" marL="1371600">
              <a:buNone/>
              <a:defRPr sz="900" kumimoji="0"/>
            </a:lvl4pPr>
            <a:lvl5pPr eaLnBrk="1" hangingPunct="1" indent="0" latinLnBrk="0" marL="1828800">
              <a:buNone/>
              <a:defRPr sz="900" kumimoji="0"/>
            </a:lvl5pPr>
            <a:lvl6pPr eaLnBrk="1" hangingPunct="1" indent="0" latinLnBrk="0" marL="2286000">
              <a:buNone/>
              <a:defRPr sz="900" kumimoji="0"/>
            </a:lvl6pPr>
            <a:lvl7pPr eaLnBrk="1" hangingPunct="1" indent="0" latinLnBrk="0" marL="2743200">
              <a:buNone/>
              <a:defRPr sz="900" kumimoji="0"/>
            </a:lvl7pPr>
            <a:lvl8pPr eaLnBrk="1" hangingPunct="1" indent="0" latinLnBrk="0" marL="3200400">
              <a:buNone/>
              <a:defRPr sz="900" kumimoji="0"/>
            </a:lvl8pPr>
            <a:lvl9pPr eaLnBrk="1" hangingPunct="1" indent="0" latinLnBrk="0" marL="3657600">
              <a:buNone/>
              <a:defRPr sz="900" kumimoji="0"/>
            </a:lvl9pPr>
          </a:lstStyle>
          <a:p>
            <a:pPr eaLnBrk="1" hangingPunct="1" latinLnBrk="0" lvl="0"/>
            <a:r>
              <a:rPr altLang="en-US" lang="zh-CN" smtClean="0"/>
              <a:t>单击此处编辑母版文本样式</a:t>
            </a:r>
          </a:p>
        </p:txBody>
      </p:sp>
      <p:sp>
        <p:nvSpPr>
          <p:cNvPr id="10487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922158D-428B-4987-8B28-745A2AFA1252}" type="datetimeFigureOut">
              <a:rPr kumimoji="0" lang="en-US" smtClean="0"/>
            </a:fld>
            <a:endParaRPr kumimoji="0" lang="en-US"/>
          </a:p>
        </p:txBody>
      </p:sp>
      <p:sp>
        <p:nvSpPr>
          <p:cNvPr id="10487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kumimoji="0" lang="en-US"/>
          </a:p>
        </p:txBody>
      </p:sp>
      <p:sp>
        <p:nvSpPr>
          <p:cNvPr id="10487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15FC477-0A05-4F3E-8EE9-E015C9089D56}" type="slidenum">
              <a:rPr kumimoji="0" lang="en-US" smtClean="0"/>
            </a:fld>
            <a:endParaRPr kumimoji="0" lang="en-US"/>
          </a:p>
        </p:txBody>
      </p:sp>
    </p:spTree>
  </p:cSld>
  <p:clrMapOvr>
    <a:masterClrMapping/>
  </p:clrMapOvr>
  <p:transition spd="slow">
    <p:fade/>
  </p:transition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图片与标题">
    <p:spTree>
      <p:nvGrpSpPr>
        <p:cNvPr id="2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8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 eaLnBrk="1" hangingPunct="1" latinLnBrk="0">
              <a:defRPr b="1" sz="2000" kumimoji="0"/>
            </a:lvl1pPr>
          </a:lstStyle>
          <a:p>
            <a:pPr eaLnBrk="1" hangingPunct="1" latinLnBrk="0"/>
            <a:r>
              <a:rPr altLang="en-US" lang="zh-CN" smtClean="0"/>
              <a:t>单击此处编辑母版标题样式</a:t>
            </a:r>
          </a:p>
        </p:txBody>
      </p:sp>
      <p:sp>
        <p:nvSpPr>
          <p:cNvPr id="1048699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eaLnBrk="1" hangingPunct="1" indent="0" latinLnBrk="0" marL="0">
              <a:buNone/>
              <a:defRPr sz="3200" kumimoji="0"/>
            </a:lvl1pPr>
            <a:lvl2pPr eaLnBrk="1" hangingPunct="1" indent="0" latinLnBrk="0" marL="457200">
              <a:buNone/>
              <a:defRPr sz="2800" kumimoji="0"/>
            </a:lvl2pPr>
            <a:lvl3pPr eaLnBrk="1" hangingPunct="1" indent="0" latinLnBrk="0" marL="914400">
              <a:buNone/>
              <a:defRPr sz="2400" kumimoji="0"/>
            </a:lvl3pPr>
            <a:lvl4pPr eaLnBrk="1" hangingPunct="1" indent="0" latinLnBrk="0" marL="1371600">
              <a:buNone/>
              <a:defRPr sz="2000" kumimoji="0"/>
            </a:lvl4pPr>
            <a:lvl5pPr eaLnBrk="1" hangingPunct="1" indent="0" latinLnBrk="0" marL="1828800">
              <a:buNone/>
              <a:defRPr sz="2000" kumimoji="0"/>
            </a:lvl5pPr>
            <a:lvl6pPr eaLnBrk="1" hangingPunct="1" indent="0" latinLnBrk="0" marL="2286000">
              <a:buNone/>
              <a:defRPr sz="2000" kumimoji="0"/>
            </a:lvl6pPr>
            <a:lvl7pPr eaLnBrk="1" hangingPunct="1" indent="0" latinLnBrk="0" marL="2743200">
              <a:buNone/>
              <a:defRPr sz="2000" kumimoji="0"/>
            </a:lvl7pPr>
            <a:lvl8pPr eaLnBrk="1" hangingPunct="1" indent="0" latinLnBrk="0" marL="3200400">
              <a:buNone/>
              <a:defRPr sz="2000" kumimoji="0"/>
            </a:lvl8pPr>
            <a:lvl9pPr eaLnBrk="1" hangingPunct="1" indent="0" latinLnBrk="0" marL="3657600">
              <a:buNone/>
              <a:defRPr sz="2000" kumimoji="0"/>
            </a:lvl9pPr>
          </a:lstStyle>
          <a:p>
            <a:pPr eaLnBrk="1" hangingPunct="1" latinLnBrk="0"/>
            <a:r>
              <a:rPr altLang="en-US" lang="zh-CN" smtClean="0"/>
              <a:t>将图片拖动到占位符，或单击添加图标</a:t>
            </a:r>
          </a:p>
        </p:txBody>
      </p:sp>
      <p:sp>
        <p:nvSpPr>
          <p:cNvPr id="1048700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eaLnBrk="1" hangingPunct="1" indent="0" latinLnBrk="0" marL="0">
              <a:buNone/>
              <a:defRPr sz="1400" kumimoji="0"/>
            </a:lvl1pPr>
            <a:lvl2pPr eaLnBrk="1" hangingPunct="1" indent="0" latinLnBrk="0" marL="457200">
              <a:buNone/>
              <a:defRPr sz="1200" kumimoji="0"/>
            </a:lvl2pPr>
            <a:lvl3pPr eaLnBrk="1" hangingPunct="1" indent="0" latinLnBrk="0" marL="914400">
              <a:buNone/>
              <a:defRPr sz="1000" kumimoji="0"/>
            </a:lvl3pPr>
            <a:lvl4pPr eaLnBrk="1" hangingPunct="1" indent="0" latinLnBrk="0" marL="1371600">
              <a:buNone/>
              <a:defRPr sz="900" kumimoji="0"/>
            </a:lvl4pPr>
            <a:lvl5pPr eaLnBrk="1" hangingPunct="1" indent="0" latinLnBrk="0" marL="1828800">
              <a:buNone/>
              <a:defRPr sz="900" kumimoji="0"/>
            </a:lvl5pPr>
            <a:lvl6pPr eaLnBrk="1" hangingPunct="1" indent="0" latinLnBrk="0" marL="2286000">
              <a:buNone/>
              <a:defRPr sz="900" kumimoji="0"/>
            </a:lvl6pPr>
            <a:lvl7pPr eaLnBrk="1" hangingPunct="1" indent="0" latinLnBrk="0" marL="2743200">
              <a:buNone/>
              <a:defRPr sz="900" kumimoji="0"/>
            </a:lvl7pPr>
            <a:lvl8pPr eaLnBrk="1" hangingPunct="1" indent="0" latinLnBrk="0" marL="3200400">
              <a:buNone/>
              <a:defRPr sz="900" kumimoji="0"/>
            </a:lvl8pPr>
            <a:lvl9pPr eaLnBrk="1" hangingPunct="1" indent="0" latinLnBrk="0" marL="3657600">
              <a:buNone/>
              <a:defRPr sz="900" kumimoji="0"/>
            </a:lvl9pPr>
          </a:lstStyle>
          <a:p>
            <a:pPr eaLnBrk="1" hangingPunct="1" latinLnBrk="0" lvl="0"/>
            <a:r>
              <a:rPr altLang="en-US" lang="zh-CN" smtClean="0"/>
              <a:t>单击此处编辑母版文本样式</a:t>
            </a:r>
          </a:p>
        </p:txBody>
      </p:sp>
      <p:sp>
        <p:nvSpPr>
          <p:cNvPr id="104870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922158D-428B-4987-8B28-745A2AFA1252}" type="datetimeFigureOut">
              <a:rPr kumimoji="0" lang="en-US" smtClean="0"/>
            </a:fld>
            <a:endParaRPr kumimoji="0" lang="en-US"/>
          </a:p>
        </p:txBody>
      </p:sp>
      <p:sp>
        <p:nvSpPr>
          <p:cNvPr id="104870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kumimoji="0" lang="en-US"/>
          </a:p>
        </p:txBody>
      </p:sp>
      <p:sp>
        <p:nvSpPr>
          <p:cNvPr id="104870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15FC477-0A05-4F3E-8EE9-E015C9089D56}" type="slidenum">
              <a:rPr kumimoji="0" lang="en-US" smtClean="0"/>
            </a:fld>
            <a:endParaRPr kumimoji="0" lang="en-US"/>
          </a:p>
        </p:txBody>
      </p:sp>
    </p:spTree>
  </p:cSld>
  <p:clrMapOvr>
    <a:masterClrMapping/>
  </p:clrMapOvr>
  <p:transition spd="slow">
    <p:fade/>
  </p:transition>
  <p:timing/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image" Target="../media/image7.jpeg"/><Relationship Id="rId1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pPr eaLnBrk="1" hangingPunct="1" latinLnBrk="0"/>
            <a:r>
              <a:rPr altLang="en-US" kumimoji="0" lang="zh-CN" smtClean="0"/>
              <a:t>单击此处编辑母版标题样式</a:t>
            </a:r>
            <a:endParaRPr kumimoji="0" lang="en-US" smtClean="0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297363"/>
          </a:xfrm>
          <a:prstGeom prst="rect"/>
        </p:spPr>
        <p:txBody>
          <a:bodyPr bIns="45720" lIns="91440" rIns="91440" rtlCol="0" tIns="45720" vert="horz">
            <a:normAutofit/>
          </a:bodyPr>
          <a:p>
            <a:pPr eaLnBrk="1" hangingPunct="1" latinLnBrk="0" lvl="0"/>
            <a:r>
              <a:rPr altLang="en-US" kumimoji="0" lang="zh-CN" smtClean="0"/>
              <a:t>单击此处编辑母版文本样式</a:t>
            </a:r>
          </a:p>
          <a:p>
            <a:pPr eaLnBrk="1" hangingPunct="1" latinLnBrk="0" lvl="1"/>
            <a:r>
              <a:rPr altLang="en-US" kumimoji="0" lang="zh-CN" smtClean="0"/>
              <a:t>二级</a:t>
            </a:r>
          </a:p>
          <a:p>
            <a:pPr eaLnBrk="1" hangingPunct="1" latinLnBrk="0" lvl="2"/>
            <a:r>
              <a:rPr altLang="en-US" kumimoji="0" lang="zh-CN" smtClean="0"/>
              <a:t>三级</a:t>
            </a:r>
          </a:p>
          <a:p>
            <a:pPr eaLnBrk="1" hangingPunct="1" latinLnBrk="0" lvl="3"/>
            <a:r>
              <a:rPr altLang="en-US" kumimoji="0" lang="zh-CN" smtClean="0"/>
              <a:t>四级</a:t>
            </a:r>
          </a:p>
          <a:p>
            <a:pPr eaLnBrk="1" hangingPunct="1" latinLnBrk="0" lvl="4"/>
            <a:r>
              <a:rPr altLang="en-US" kumimoji="0" lang="zh-CN" smtClean="0"/>
              <a:t>五级</a:t>
            </a:r>
            <a:endParaRPr kumimoji="0" lang="en-US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/>
        </p:spPr>
        <p:txBody>
          <a:bodyPr anchor="ctr" bIns="45720" lIns="91440" rIns="91440" rtlCol="0" tIns="45720" vert="horz"/>
          <a:lstStyle>
            <a:lvl1pPr algn="l" eaLnBrk="1" hangingPunct="1" latinLnBrk="0">
              <a:defRPr sz="1200" kumimoj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2158D-428B-4987-8B28-745A2AFA1252}" type="datetimeFigureOut">
              <a:rPr kumimoji="0" lang="en-US" smtClean="0"/>
            </a:fld>
            <a:endParaRPr kumimoji="0" 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/>
        </p:spPr>
        <p:txBody>
          <a:bodyPr anchor="ctr" bIns="45720" lIns="91440" rIns="91440" rtlCol="0" tIns="45720" vert="horz"/>
          <a:lstStyle>
            <a:lvl1pPr algn="ctr" eaLnBrk="1" hangingPunct="1" latinLnBrk="0">
              <a:defRPr sz="1200" kumimoj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/>
        </p:spPr>
        <p:txBody>
          <a:bodyPr anchor="ctr" bIns="45720" lIns="91440" rIns="91440" rtlCol="0" tIns="45720" vert="horz"/>
          <a:lstStyle>
            <a:lvl1pPr algn="r" eaLnBrk="1" hangingPunct="1" latinLnBrk="0">
              <a:defRPr sz="1200" kumimoj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FC477-0A05-4F3E-8EE9-E015C9089D56}" type="slidenum">
              <a:rPr kumimoji="0" lang="en-US" smtClean="0"/>
            </a:fld>
            <a:endParaRPr kumimoji="0" lang="en-US"/>
          </a:p>
        </p:txBody>
      </p:sp>
      <p:pic>
        <p:nvPicPr>
          <p:cNvPr id="2097152" name="Picture 6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2" cstate="email"/>
          <a:srcRect l="-144"/>
          <a:stretch>
            <a:fillRect/>
          </a:stretch>
        </p:blipFill>
        <p:spPr>
          <a:xfrm>
            <a:off x="-13251" y="0"/>
            <a:ext cx="9157252" cy="660449"/>
          </a:xfrm>
          <a:prstGeom prst="rect"/>
        </p:spPr>
      </p:pic>
    </p:spTree>
  </p:cSld>
  <p:clrMap accent1="accent1" accent2="accent2" accent3="accent3" accent4="accent4" accent5="accent5" accent6="accent6" bg1="lt1" bg2="lt2" tx1="dk1" tx2="dk2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/>
  </p:transition>
  <p:timing/>
  <p:txStyles>
    <p:titleStyle>
      <a:lvl1pPr algn="l" defTabSz="914400" eaLnBrk="1" hangingPunct="1" latinLnBrk="0" rtl="0">
        <a:spcBef>
          <a:spcPct val="0"/>
        </a:spcBef>
        <a:buNone/>
        <a:defRPr sz="2800" kern="1200" kumimoji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342900" latinLnBrk="0" marL="342900" rtl="0">
        <a:spcBef>
          <a:spcPct val="20000"/>
        </a:spcBef>
        <a:buFont typeface="Arial" pitchFamily="34" charset="0"/>
        <a:buChar char="•"/>
        <a:defRPr sz="2400" kern="1200" kumimoji="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85750" latinLnBrk="0" marL="742950" rtl="0">
        <a:spcBef>
          <a:spcPct val="20000"/>
        </a:spcBef>
        <a:buFont typeface="Arial" pitchFamily="34" charset="0"/>
        <a:buChar char="–"/>
        <a:defRPr sz="2000" kern="1200" kumimoji="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spcBef>
          <a:spcPct val="20000"/>
        </a:spcBef>
        <a:buFont typeface="Arial" pitchFamily="34" charset="0"/>
        <a:buChar char="•"/>
        <a:defRPr sz="1800" kern="1200" kumimoji="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spcBef>
          <a:spcPct val="20000"/>
        </a:spcBef>
        <a:buFont typeface="Arial" pitchFamily="34" charset="0"/>
        <a:buChar char="–"/>
        <a:defRPr sz="1600" kern="1200" kumimoji="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spcBef>
          <a:spcPct val="20000"/>
        </a:spcBef>
        <a:buFont typeface="Arial" pitchFamily="34" charset="0"/>
        <a:buChar char="»"/>
        <a:defRPr sz="1600" kern="1200" kumimoji="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spcBef>
          <a:spcPct val="20000"/>
        </a:spcBef>
        <a:buFont typeface="Arial" pitchFamily="34" charset="0"/>
        <a:buChar char="•"/>
        <a:defRPr sz="2000" kern="1200" kumimoji="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spcBef>
          <a:spcPct val="20000"/>
        </a:spcBef>
        <a:buFont typeface="Arial" pitchFamily="34" charset="0"/>
        <a:buChar char="•"/>
        <a:defRPr sz="2000" kern="1200" kumimoji="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spcBef>
          <a:spcPct val="20000"/>
        </a:spcBef>
        <a:buFont typeface="Arial" pitchFamily="34" charset="0"/>
        <a:buChar char="•"/>
        <a:defRPr sz="2000" kern="1200" kumimoji="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spcBef>
          <a:spcPct val="20000"/>
        </a:spcBef>
        <a:buFont typeface="Arial" pitchFamily="34" charset="0"/>
        <a:buChar char="•"/>
        <a:defRPr sz="2000" kern="1200" kumimoji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en-US"/>
      </a:defPPr>
      <a:lvl1pPr algn="l" defTabSz="914400" eaLnBrk="1" hangingPunct="1" latinLnBrk="0" marL="0" rtl="0">
        <a:defRPr sz="1800" kern="1200" kumimoji="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 kumimoji="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 kumimoji="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 kumimoji="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 kumimoji="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 kumimoji="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 kumimoji="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 kumimoji="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 kumimoji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7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jpeg"/><Relationship Id="rId3" Type="http://schemas.openxmlformats.org/officeDocument/2006/relationships/slideLayout" Target="../slideLayouts/slideLayout7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jpeg"/><Relationship Id="rId3" Type="http://schemas.openxmlformats.org/officeDocument/2006/relationships/image" Target="../media/image30.jpe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slideLayout" Target="../slideLayouts/slideLayout7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jpe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4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jpeg"/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slideLayout" Target="../slideLayouts/slideLayout3.xml"/><Relationship Id="rId6" Type="http://schemas.openxmlformats.org/officeDocument/2006/relationships/notesSlide" Target="../notesSlides/notesSlide5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jpeg"/><Relationship Id="rId3" Type="http://schemas.openxmlformats.org/officeDocument/2006/relationships/slideLayout" Target="../slideLayouts/slideLayout3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image" Target="../media/image44.jpeg"/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6" Type="http://schemas.openxmlformats.org/officeDocument/2006/relationships/image" Target="../media/image48.jpeg"/><Relationship Id="rId7" Type="http://schemas.openxmlformats.org/officeDocument/2006/relationships/slideLayout" Target="../slideLayouts/slideLayout3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image" Target="../media/image51.jpeg"/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54.jpeg"/><Relationship Id="rId6" Type="http://schemas.openxmlformats.org/officeDocument/2006/relationships/image" Target="../media/image55.jpeg"/><Relationship Id="rId7" Type="http://schemas.openxmlformats.org/officeDocument/2006/relationships/slideLayout" Target="../slideLayouts/slideLayout7.xml"/></Relationships>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image" Target="../media/image57.jpeg"/><Relationship Id="rId3" Type="http://schemas.openxmlformats.org/officeDocument/2006/relationships/slideLayout" Target="../slideLayouts/slideLayout7.xml"/></Relationships>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image" Target="../media/image59.jpeg"/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5" Type="http://schemas.openxmlformats.org/officeDocument/2006/relationships/image" Target="../media/image62.jpeg"/><Relationship Id="rId6" Type="http://schemas.openxmlformats.org/officeDocument/2006/relationships/image" Target="../media/image63.jpeg"/><Relationship Id="rId7" Type="http://schemas.openxmlformats.org/officeDocument/2006/relationships/slideLayout" Target="../slideLayouts/slideLayout7.xml"/></Relationships>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image" Target="../media/image64.jpeg"/><Relationship Id="rId2" Type="http://schemas.openxmlformats.org/officeDocument/2006/relationships/image" Target="../media/image65.jpeg"/><Relationship Id="rId3" Type="http://schemas.openxmlformats.org/officeDocument/2006/relationships/image" Target="../media/image66.jpeg"/><Relationship Id="rId4" Type="http://schemas.openxmlformats.org/officeDocument/2006/relationships/slideLayout" Target="../slideLayouts/slideLayout7.xml"/></Relationships>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image" Target="../media/image68.jpeg"/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5" Type="http://schemas.openxmlformats.org/officeDocument/2006/relationships/image" Target="../media/image71.jpeg"/><Relationship Id="rId6" Type="http://schemas.openxmlformats.org/officeDocument/2006/relationships/image" Target="../media/image72.jpeg"/><Relationship Id="rId7" Type="http://schemas.openxmlformats.org/officeDocument/2006/relationships/slideLayout" Target="../slideLayouts/slideLayout7.xml"/></Relationships>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image" Target="../media/image73.jpeg"/><Relationship Id="rId2" Type="http://schemas.openxmlformats.org/officeDocument/2006/relationships/image" Target="../media/image74.jpeg"/><Relationship Id="rId3" Type="http://schemas.openxmlformats.org/officeDocument/2006/relationships/slideLayout" Target="../slideLayouts/slideLayout7.xml"/></Relationships>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image" Target="../media/image75.jpeg"/><Relationship Id="rId2" Type="http://schemas.openxmlformats.org/officeDocument/2006/relationships/image" Target="../media/image76.jpeg"/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5" Type="http://schemas.openxmlformats.org/officeDocument/2006/relationships/image" Target="../media/image79.jpeg"/><Relationship Id="rId6" Type="http://schemas.openxmlformats.org/officeDocument/2006/relationships/image" Target="../media/image80.jpeg"/><Relationship Id="rId7" Type="http://schemas.openxmlformats.org/officeDocument/2006/relationships/slideLayout" Target="../slideLayouts/slideLayout7.xml"/></Relationships>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image" Target="../media/image81.jpeg"/><Relationship Id="rId2" Type="http://schemas.openxmlformats.org/officeDocument/2006/relationships/image" Target="../media/image82.jpeg"/><Relationship Id="rId3" Type="http://schemas.openxmlformats.org/officeDocument/2006/relationships/slideLayout" Target="../slideLayouts/slideLayout7.xml"/></Relationships>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image" Target="../media/image83.jpeg"/><Relationship Id="rId2" Type="http://schemas.openxmlformats.org/officeDocument/2006/relationships/image" Target="../media/image84.jpeg"/><Relationship Id="rId3" Type="http://schemas.openxmlformats.org/officeDocument/2006/relationships/slideLayout" Target="../slideLayouts/slideLayout7.xml"/></Relationships>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image" Target="../media/image85.jpeg"/><Relationship Id="rId2" Type="http://schemas.openxmlformats.org/officeDocument/2006/relationships/image" Target="../media/image86.jpeg"/><Relationship Id="rId3" Type="http://schemas.openxmlformats.org/officeDocument/2006/relationships/image" Target="../media/image87.jpeg"/><Relationship Id="rId4" Type="http://schemas.openxmlformats.org/officeDocument/2006/relationships/image" Target="../media/image88.jpeg"/><Relationship Id="rId5" Type="http://schemas.openxmlformats.org/officeDocument/2006/relationships/image" Target="../media/image89.jpeg"/><Relationship Id="rId6" Type="http://schemas.openxmlformats.org/officeDocument/2006/relationships/slideLayout" Target="../slideLayouts/slideLayout7.xml"/></Relationships>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image" Target="../media/image90.jpeg"/><Relationship Id="rId2" Type="http://schemas.openxmlformats.org/officeDocument/2006/relationships/image" Target="../media/image91.jpeg"/><Relationship Id="rId3" Type="http://schemas.openxmlformats.org/officeDocument/2006/relationships/slideLayout" Target="../slideLayouts/slideLayout7.xml"/></Relationships>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image" Target="../media/image92.jpeg"/><Relationship Id="rId2" Type="http://schemas.openxmlformats.org/officeDocument/2006/relationships/image" Target="../media/image93.jpeg"/><Relationship Id="rId3" Type="http://schemas.openxmlformats.org/officeDocument/2006/relationships/image" Target="../media/image94.jpeg"/><Relationship Id="rId4" Type="http://schemas.openxmlformats.org/officeDocument/2006/relationships/image" Target="../media/image95.jpeg"/><Relationship Id="rId5" Type="http://schemas.openxmlformats.org/officeDocument/2006/relationships/image" Target="../media/image96.jpeg"/><Relationship Id="rId6" Type="http://schemas.openxmlformats.org/officeDocument/2006/relationships/image" Target="../media/image97.jpeg"/><Relationship Id="rId7" Type="http://schemas.openxmlformats.org/officeDocument/2006/relationships/image" Target="../media/image98.jpeg"/><Relationship Id="rId8" Type="http://schemas.openxmlformats.org/officeDocument/2006/relationships/slideLayout" Target="../slideLayouts/slideLayout7.xml"/></Relationships>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image" Target="../media/image99.jpeg"/><Relationship Id="rId2" Type="http://schemas.openxmlformats.org/officeDocument/2006/relationships/image" Target="../media/image100.jpeg"/><Relationship Id="rId3" Type="http://schemas.openxmlformats.org/officeDocument/2006/relationships/slideLayout" Target="../slideLayouts/slideLayout7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3.xml"/></Relationships>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image" Target="../media/image101.jpeg"/><Relationship Id="rId2" Type="http://schemas.openxmlformats.org/officeDocument/2006/relationships/image" Target="../media/image102.jpeg"/><Relationship Id="rId3" Type="http://schemas.openxmlformats.org/officeDocument/2006/relationships/image" Target="../media/image103.jpeg"/><Relationship Id="rId4" Type="http://schemas.openxmlformats.org/officeDocument/2006/relationships/image" Target="../media/image104.jpeg"/><Relationship Id="rId5" Type="http://schemas.openxmlformats.org/officeDocument/2006/relationships/slideLayout" Target="../slideLayouts/slideLayout7.xml"/></Relationships>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image" Target="../media/image105.jpeg"/><Relationship Id="rId2" Type="http://schemas.openxmlformats.org/officeDocument/2006/relationships/image" Target="../media/image106.jpeg"/><Relationship Id="rId3" Type="http://schemas.openxmlformats.org/officeDocument/2006/relationships/image" Target="../media/image107.jpeg"/><Relationship Id="rId4" Type="http://schemas.openxmlformats.org/officeDocument/2006/relationships/slideLayout" Target="../slideLayouts/slideLayout7.xml"/></Relationships>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image" Target="../media/image108.jpeg"/><Relationship Id="rId2" Type="http://schemas.openxmlformats.org/officeDocument/2006/relationships/image" Target="../media/image109.jpeg"/><Relationship Id="rId3" Type="http://schemas.openxmlformats.org/officeDocument/2006/relationships/slideLayout" Target="../slideLayouts/slideLayout7.xml"/></Relationships>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image" Target="../media/image110.jpeg"/><Relationship Id="rId2" Type="http://schemas.openxmlformats.org/officeDocument/2006/relationships/image" Target="../media/image111.jpeg"/><Relationship Id="rId3" Type="http://schemas.openxmlformats.org/officeDocument/2006/relationships/image" Target="../media/image112.jpeg"/><Relationship Id="rId4" Type="http://schemas.openxmlformats.org/officeDocument/2006/relationships/slideLayout" Target="../slideLayouts/slideLayout7.xml"/></Relationships>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image" Target="../media/image113.jpeg"/><Relationship Id="rId2" Type="http://schemas.openxmlformats.org/officeDocument/2006/relationships/image" Target="../media/image114.jpeg"/><Relationship Id="rId3" Type="http://schemas.openxmlformats.org/officeDocument/2006/relationships/slideLayout" Target="../slideLayouts/slideLayout7.xml"/></Relationships>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image" Target="../media/image115.jpeg"/><Relationship Id="rId2" Type="http://schemas.openxmlformats.org/officeDocument/2006/relationships/image" Target="../media/image116.jpeg"/><Relationship Id="rId3" Type="http://schemas.openxmlformats.org/officeDocument/2006/relationships/slideLayout" Target="../slideLayouts/slideLayout7.xml"/></Relationships>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image" Target="../media/image117.jpeg"/><Relationship Id="rId2" Type="http://schemas.openxmlformats.org/officeDocument/2006/relationships/image" Target="../media/image118.jpeg"/><Relationship Id="rId3" Type="http://schemas.openxmlformats.org/officeDocument/2006/relationships/image" Target="../media/image119.jpeg"/><Relationship Id="rId4" Type="http://schemas.openxmlformats.org/officeDocument/2006/relationships/slideLayout" Target="../slideLayouts/slideLayout7.xml"/></Relationships>
</file>

<file path=ppt/slides/_rels/slide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
<Relationships xmlns="http://schemas.openxmlformats.org/package/2006/relationships"><Relationship Id="rId1" Type="http://schemas.openxmlformats.org/officeDocument/2006/relationships/image" Target="../media/image120.jpeg"/><Relationship Id="rId2" Type="http://schemas.openxmlformats.org/officeDocument/2006/relationships/image" Target="../media/image121.jpeg"/><Relationship Id="rId3" Type="http://schemas.openxmlformats.org/officeDocument/2006/relationships/slideLayout" Target="../slideLayouts/slideLayout7.xml"/></Relationships>
</file>

<file path=ppt/slides/_rels/slide49.xml.rels><?xml version="1.0" encoding="UTF-8" standalone="yes"?>
<Relationships xmlns="http://schemas.openxmlformats.org/package/2006/relationships"><Relationship Id="rId1" Type="http://schemas.openxmlformats.org/officeDocument/2006/relationships/image" Target="../media/image122.jpeg"/><Relationship Id="rId2" Type="http://schemas.openxmlformats.org/officeDocument/2006/relationships/image" Target="../media/image123.jpeg"/><Relationship Id="rId3" Type="http://schemas.openxmlformats.org/officeDocument/2006/relationships/image" Target="../media/image124.jpeg"/><Relationship Id="rId4" Type="http://schemas.openxmlformats.org/officeDocument/2006/relationships/image" Target="../media/image125.jpeg"/><Relationship Id="rId5" Type="http://schemas.openxmlformats.org/officeDocument/2006/relationships/slideLayout" Target="../slideLayouts/slideLayout7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
<Relationships xmlns="http://schemas.openxmlformats.org/package/2006/relationships"><Relationship Id="rId1" Type="http://schemas.openxmlformats.org/officeDocument/2006/relationships/image" Target="../media/image126.jpeg"/><Relationship Id="rId2" Type="http://schemas.openxmlformats.org/officeDocument/2006/relationships/image" Target="../media/image127.jpeg"/><Relationship Id="rId3" Type="http://schemas.openxmlformats.org/officeDocument/2006/relationships/image" Target="../media/image128.jpeg"/><Relationship Id="rId4" Type="http://schemas.openxmlformats.org/officeDocument/2006/relationships/slideLayout" Target="../slideLayouts/slideLayout7.xml"/></Relationships>
</file>

<file path=ppt/slides/_rels/slide5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
<Relationships xmlns="http://schemas.openxmlformats.org/package/2006/relationships"><Relationship Id="rId1" Type="http://schemas.openxmlformats.org/officeDocument/2006/relationships/image" Target="../media/image129.jpeg"/><Relationship Id="rId2" Type="http://schemas.openxmlformats.org/officeDocument/2006/relationships/image" Target="../media/image130.jpeg"/><Relationship Id="rId3" Type="http://schemas.openxmlformats.org/officeDocument/2006/relationships/slideLayout" Target="../slideLayouts/slideLayout7.xml"/></Relationships>
</file>

<file path=ppt/slides/_rels/slide54.xml.rels><?xml version="1.0" encoding="UTF-8" standalone="yes"?>
<Relationships xmlns="http://schemas.openxmlformats.org/package/2006/relationships"><Relationship Id="rId1" Type="http://schemas.openxmlformats.org/officeDocument/2006/relationships/image" Target="../media/image131.jpeg"/><Relationship Id="rId2" Type="http://schemas.openxmlformats.org/officeDocument/2006/relationships/image" Target="../media/image132.jpeg"/><Relationship Id="rId3" Type="http://schemas.openxmlformats.org/officeDocument/2006/relationships/image" Target="../media/image133.jpeg"/><Relationship Id="rId4" Type="http://schemas.openxmlformats.org/officeDocument/2006/relationships/image" Target="../media/image134.jpeg"/><Relationship Id="rId5" Type="http://schemas.openxmlformats.org/officeDocument/2006/relationships/image" Target="../media/image135.jpeg"/><Relationship Id="rId6" Type="http://schemas.openxmlformats.org/officeDocument/2006/relationships/slideLayout" Target="../slideLayouts/slideLayout7.xml"/></Relationships>
</file>

<file path=ppt/slides/_rels/slide55.xml.rels><?xml version="1.0" encoding="UTF-8" standalone="yes"?>
<Relationships xmlns="http://schemas.openxmlformats.org/package/2006/relationships"><Relationship Id="rId1" Type="http://schemas.openxmlformats.org/officeDocument/2006/relationships/image" Target="../media/image136.jpeg"/><Relationship Id="rId2" Type="http://schemas.openxmlformats.org/officeDocument/2006/relationships/image" Target="../media/image137.jpeg"/><Relationship Id="rId3" Type="http://schemas.openxmlformats.org/officeDocument/2006/relationships/slideLayout" Target="../slideLayouts/slideLayout7.xml"/></Relationships>
</file>

<file path=ppt/slides/_rels/slide56.xml.rels><?xml version="1.0" encoding="UTF-8" standalone="yes"?>
<Relationships xmlns="http://schemas.openxmlformats.org/package/2006/relationships"><Relationship Id="rId1" Type="http://schemas.openxmlformats.org/officeDocument/2006/relationships/image" Target="../media/image138.jpeg"/><Relationship Id="rId2" Type="http://schemas.openxmlformats.org/officeDocument/2006/relationships/image" Target="../media/image139.jpeg"/><Relationship Id="rId3" Type="http://schemas.openxmlformats.org/officeDocument/2006/relationships/image" Target="../media/image140.jpeg"/><Relationship Id="rId4" Type="http://schemas.openxmlformats.org/officeDocument/2006/relationships/image" Target="../media/image141.jpeg"/><Relationship Id="rId5" Type="http://schemas.openxmlformats.org/officeDocument/2006/relationships/slideLayout" Target="../slideLayouts/slideLayout7.xml"/></Relationships>
</file>

<file path=ppt/slides/_rels/slide57.xml.rels><?xml version="1.0" encoding="UTF-8" standalone="yes"?>
<Relationships xmlns="http://schemas.openxmlformats.org/package/2006/relationships"><Relationship Id="rId1" Type="http://schemas.openxmlformats.org/officeDocument/2006/relationships/image" Target="../media/image142.jpeg"/><Relationship Id="rId2" Type="http://schemas.openxmlformats.org/officeDocument/2006/relationships/image" Target="../media/image143.jpeg"/><Relationship Id="rId3" Type="http://schemas.openxmlformats.org/officeDocument/2006/relationships/slideLayout" Target="../slideLayouts/slideLayout7.xml"/></Relationships>
</file>

<file path=ppt/slides/_rels/slide58.xml.rels><?xml version="1.0" encoding="UTF-8" standalone="yes"?>
<Relationships xmlns="http://schemas.openxmlformats.org/package/2006/relationships"><Relationship Id="rId1" Type="http://schemas.openxmlformats.org/officeDocument/2006/relationships/image" Target="../media/image144.jpeg"/><Relationship Id="rId2" Type="http://schemas.openxmlformats.org/officeDocument/2006/relationships/image" Target="../media/image145.jpeg"/><Relationship Id="rId3" Type="http://schemas.openxmlformats.org/officeDocument/2006/relationships/slideLayout" Target="../slideLayouts/slideLayout7.xml"/></Relationships>
</file>

<file path=ppt/slides/_rels/slide59.xml.rels><?xml version="1.0" encoding="UTF-8" standalone="yes"?>
<Relationships xmlns="http://schemas.openxmlformats.org/package/2006/relationships"><Relationship Id="rId1" Type="http://schemas.openxmlformats.org/officeDocument/2006/relationships/image" Target="../media/image146.jpeg"/><Relationship Id="rId2" Type="http://schemas.openxmlformats.org/officeDocument/2006/relationships/image" Target="../media/image147.jpeg"/><Relationship Id="rId3" Type="http://schemas.openxmlformats.org/officeDocument/2006/relationships/image" Target="../media/image148.jpeg"/><Relationship Id="rId4" Type="http://schemas.openxmlformats.org/officeDocument/2006/relationships/image" Target="../media/image149.jpeg"/><Relationship Id="rId5" Type="http://schemas.openxmlformats.org/officeDocument/2006/relationships/slideLayout" Target="../slideLayouts/slideLayout7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
<Relationships xmlns="http://schemas.openxmlformats.org/package/2006/relationships"><Relationship Id="rId1" Type="http://schemas.openxmlformats.org/officeDocument/2006/relationships/image" Target="../media/image150.jpeg"/><Relationship Id="rId2" Type="http://schemas.openxmlformats.org/officeDocument/2006/relationships/image" Target="../media/image151.jpeg"/><Relationship Id="rId3" Type="http://schemas.openxmlformats.org/officeDocument/2006/relationships/image" Target="../media/image152.jpeg"/><Relationship Id="rId4" Type="http://schemas.openxmlformats.org/officeDocument/2006/relationships/image" Target="../media/image153.jpeg"/><Relationship Id="rId5" Type="http://schemas.openxmlformats.org/officeDocument/2006/relationships/slideLayout" Target="../slideLayouts/slideLayout7.xml"/></Relationships>
</file>

<file path=ppt/slides/_rels/slide6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
<Relationships xmlns="http://schemas.openxmlformats.org/package/2006/relationships"><Relationship Id="rId1" Type="http://schemas.openxmlformats.org/officeDocument/2006/relationships/image" Target="../media/image154.jpeg"/><Relationship Id="rId2" Type="http://schemas.openxmlformats.org/officeDocument/2006/relationships/image" Target="../media/image155.jpeg"/><Relationship Id="rId3" Type="http://schemas.openxmlformats.org/officeDocument/2006/relationships/image" Target="../media/image156.jpeg"/><Relationship Id="rId4" Type="http://schemas.openxmlformats.org/officeDocument/2006/relationships/image" Target="../media/image157.jpeg"/><Relationship Id="rId5" Type="http://schemas.openxmlformats.org/officeDocument/2006/relationships/slideLayout" Target="../slideLayouts/slideLayout7.xml"/></Relationships>
</file>

<file path=ppt/slides/_rels/slide63.xml.rels><?xml version="1.0" encoding="UTF-8" standalone="yes"?>
<Relationships xmlns="http://schemas.openxmlformats.org/package/2006/relationships"><Relationship Id="rId1" Type="http://schemas.openxmlformats.org/officeDocument/2006/relationships/image" Target="../media/image158.jpeg"/><Relationship Id="rId2" Type="http://schemas.openxmlformats.org/officeDocument/2006/relationships/image" Target="../media/image159.jpeg"/><Relationship Id="rId3" Type="http://schemas.openxmlformats.org/officeDocument/2006/relationships/image" Target="../media/image160.jpeg"/><Relationship Id="rId4" Type="http://schemas.openxmlformats.org/officeDocument/2006/relationships/image" Target="../media/image161.jpeg"/><Relationship Id="rId5" Type="http://schemas.openxmlformats.org/officeDocument/2006/relationships/image" Target="../media/image162.jpeg"/><Relationship Id="rId6" Type="http://schemas.openxmlformats.org/officeDocument/2006/relationships/image" Target="../media/image163.jpeg"/><Relationship Id="rId7" Type="http://schemas.openxmlformats.org/officeDocument/2006/relationships/slideLayout" Target="../slideLayouts/slideLayout7.xml"/></Relationships>
</file>

<file path=ppt/slides/_rels/slide64.xml.rels><?xml version="1.0" encoding="UTF-8" standalone="yes"?>
<Relationships xmlns="http://schemas.openxmlformats.org/package/2006/relationships"><Relationship Id="rId1" Type="http://schemas.openxmlformats.org/officeDocument/2006/relationships/image" Target="../media/image164.jpeg"/><Relationship Id="rId2" Type="http://schemas.openxmlformats.org/officeDocument/2006/relationships/image" Target="../media/image165.jpeg"/><Relationship Id="rId3" Type="http://schemas.openxmlformats.org/officeDocument/2006/relationships/slideLayout" Target="../slideLayouts/slideLayout7.xml"/></Relationships>
</file>

<file path=ppt/slides/_rels/slide65.xml.rels><?xml version="1.0" encoding="UTF-8" standalone="yes"?>
<Relationships xmlns="http://schemas.openxmlformats.org/package/2006/relationships"><Relationship Id="rId1" Type="http://schemas.openxmlformats.org/officeDocument/2006/relationships/image" Target="../media/image166.jpeg"/><Relationship Id="rId2" Type="http://schemas.openxmlformats.org/officeDocument/2006/relationships/image" Target="../media/image167.jpeg"/><Relationship Id="rId3" Type="http://schemas.openxmlformats.org/officeDocument/2006/relationships/image" Target="../media/image168.jpeg"/><Relationship Id="rId4" Type="http://schemas.openxmlformats.org/officeDocument/2006/relationships/image" Target="../media/image169.jpeg"/><Relationship Id="rId5" Type="http://schemas.openxmlformats.org/officeDocument/2006/relationships/image" Target="../media/image170.jpeg"/><Relationship Id="rId6" Type="http://schemas.openxmlformats.org/officeDocument/2006/relationships/slideLayout" Target="../slideLayouts/slideLayout7.xml"/></Relationships>
</file>

<file path=ppt/slides/_rels/slide66.xml.rels><?xml version="1.0" encoding="UTF-8" standalone="yes"?>
<Relationships xmlns="http://schemas.openxmlformats.org/package/2006/relationships"><Relationship Id="rId1" Type="http://schemas.openxmlformats.org/officeDocument/2006/relationships/image" Target="../media/image171.jpeg"/><Relationship Id="rId2" Type="http://schemas.openxmlformats.org/officeDocument/2006/relationships/image" Target="../media/image172.jpeg"/><Relationship Id="rId3" Type="http://schemas.openxmlformats.org/officeDocument/2006/relationships/slideLayout" Target="../slideLayouts/slideLayout7.xml"/></Relationships>
</file>

<file path=ppt/slides/_rels/slide67.xml.rels><?xml version="1.0" encoding="UTF-8" standalone="yes"?>
<Relationships xmlns="http://schemas.openxmlformats.org/package/2006/relationships"><Relationship Id="rId1" Type="http://schemas.openxmlformats.org/officeDocument/2006/relationships/image" Target="../media/image173.jpeg"/><Relationship Id="rId2" Type="http://schemas.openxmlformats.org/officeDocument/2006/relationships/image" Target="../media/image174.jpeg"/><Relationship Id="rId3" Type="http://schemas.openxmlformats.org/officeDocument/2006/relationships/image" Target="../media/image175.jpeg"/><Relationship Id="rId4" Type="http://schemas.openxmlformats.org/officeDocument/2006/relationships/slideLayout" Target="../slideLayouts/slideLayout7.xml"/></Relationships>
</file>

<file path=ppt/slides/_rels/slide68.xml.rels><?xml version="1.0" encoding="UTF-8" standalone="yes"?>
<Relationships xmlns="http://schemas.openxmlformats.org/package/2006/relationships"><Relationship Id="rId1" Type="http://schemas.openxmlformats.org/officeDocument/2006/relationships/image" Target="../media/image176.jpeg"/><Relationship Id="rId2" Type="http://schemas.openxmlformats.org/officeDocument/2006/relationships/image" Target="../media/image177.jpeg"/><Relationship Id="rId3" Type="http://schemas.openxmlformats.org/officeDocument/2006/relationships/image" Target="../media/image178.jpeg"/><Relationship Id="rId4" Type="http://schemas.openxmlformats.org/officeDocument/2006/relationships/slideLayout" Target="../slideLayouts/slideLayout7.xml"/></Relationships>
</file>

<file path=ppt/slides/_rels/slide6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slideLayout" Target="../slideLayouts/slideLayout7.xml"/></Relationships>
</file>

<file path=ppt/slides/_rels/slide70.xml.rels><?xml version="1.0" encoding="UTF-8" standalone="yes"?>
<Relationships xmlns="http://schemas.openxmlformats.org/package/2006/relationships"><Relationship Id="rId1" Type="http://schemas.openxmlformats.org/officeDocument/2006/relationships/image" Target="../media/image179.jpeg"/><Relationship Id="rId2" Type="http://schemas.openxmlformats.org/officeDocument/2006/relationships/image" Target="../media/image180.jpeg"/><Relationship Id="rId3" Type="http://schemas.openxmlformats.org/officeDocument/2006/relationships/slideLayout" Target="../slideLayouts/slideLayout7.xml"/></Relationships>
</file>

<file path=ppt/slides/_rels/slide71.xml.rels><?xml version="1.0" encoding="UTF-8" standalone="yes"?>
<Relationships xmlns="http://schemas.openxmlformats.org/package/2006/relationships"><Relationship Id="rId1" Type="http://schemas.openxmlformats.org/officeDocument/2006/relationships/image" Target="../media/image181.jpeg"/><Relationship Id="rId2" Type="http://schemas.openxmlformats.org/officeDocument/2006/relationships/image" Target="../media/image182.jpeg"/><Relationship Id="rId3" Type="http://schemas.openxmlformats.org/officeDocument/2006/relationships/image" Target="../media/image183.jpeg"/><Relationship Id="rId4" Type="http://schemas.openxmlformats.org/officeDocument/2006/relationships/slideLayout" Target="../slideLayouts/slideLayout7.xml"/></Relationships>
</file>

<file path=ppt/slides/_rels/slide72.xml.rels><?xml version="1.0" encoding="UTF-8" standalone="yes"?>
<Relationships xmlns="http://schemas.openxmlformats.org/package/2006/relationships"><Relationship Id="rId1" Type="http://schemas.openxmlformats.org/officeDocument/2006/relationships/image" Target="../media/image184.jpeg"/><Relationship Id="rId2" Type="http://schemas.openxmlformats.org/officeDocument/2006/relationships/image" Target="../media/image185.jpeg"/><Relationship Id="rId3" Type="http://schemas.openxmlformats.org/officeDocument/2006/relationships/image" Target="../media/image186.jpeg"/><Relationship Id="rId4" Type="http://schemas.openxmlformats.org/officeDocument/2006/relationships/slideLayout" Target="../slideLayouts/slideLayout7.xml"/></Relationships>
</file>

<file path=ppt/slides/_rels/slide73.xml.rels><?xml version="1.0" encoding="UTF-8" standalone="yes"?>
<Relationships xmlns="http://schemas.openxmlformats.org/package/2006/relationships"><Relationship Id="rId1" Type="http://schemas.openxmlformats.org/officeDocument/2006/relationships/image" Target="../media/image187.jpeg"/><Relationship Id="rId2" Type="http://schemas.openxmlformats.org/officeDocument/2006/relationships/image" Target="../media/image188.jpeg"/><Relationship Id="rId3" Type="http://schemas.openxmlformats.org/officeDocument/2006/relationships/slideLayout" Target="../slideLayouts/slideLayout7.xml"/></Relationships>
</file>

<file path=ppt/slides/_rels/slide74.xml.rels><?xml version="1.0" encoding="UTF-8" standalone="yes"?>
<Relationships xmlns="http://schemas.openxmlformats.org/package/2006/relationships"><Relationship Id="rId1" Type="http://schemas.openxmlformats.org/officeDocument/2006/relationships/image" Target="../media/image189.jpeg"/><Relationship Id="rId2" Type="http://schemas.openxmlformats.org/officeDocument/2006/relationships/image" Target="../media/image190.jpeg"/><Relationship Id="rId3" Type="http://schemas.openxmlformats.org/officeDocument/2006/relationships/image" Target="../media/image191.jpeg"/><Relationship Id="rId4" Type="http://schemas.openxmlformats.org/officeDocument/2006/relationships/slideLayout" Target="../slideLayouts/slideLayout7.xml"/></Relationships>
</file>

<file path=ppt/slides/_rels/slide75.xml.rels><?xml version="1.0" encoding="UTF-8" standalone="yes"?>
<Relationships xmlns="http://schemas.openxmlformats.org/package/2006/relationships"><Relationship Id="rId1" Type="http://schemas.openxmlformats.org/officeDocument/2006/relationships/image" Target="../media/image192.jpeg"/><Relationship Id="rId2" Type="http://schemas.openxmlformats.org/officeDocument/2006/relationships/image" Target="../media/image193.jpeg"/><Relationship Id="rId3" Type="http://schemas.openxmlformats.org/officeDocument/2006/relationships/image" Target="../media/image194.jpeg"/><Relationship Id="rId4" Type="http://schemas.openxmlformats.org/officeDocument/2006/relationships/image" Target="../media/image195.jpeg"/><Relationship Id="rId5" Type="http://schemas.openxmlformats.org/officeDocument/2006/relationships/slideLayout" Target="../slideLayouts/slideLayout7.xml"/></Relationships>
</file>

<file path=ppt/slides/_rels/slide76.xml.rels><?xml version="1.0" encoding="UTF-8" standalone="yes"?>
<Relationships xmlns="http://schemas.openxmlformats.org/package/2006/relationships"><Relationship Id="rId1" Type="http://schemas.openxmlformats.org/officeDocument/2006/relationships/image" Target="../media/image196.jpeg"/><Relationship Id="rId2" Type="http://schemas.openxmlformats.org/officeDocument/2006/relationships/image" Target="../media/image197.jpeg"/><Relationship Id="rId3" Type="http://schemas.openxmlformats.org/officeDocument/2006/relationships/image" Target="../media/image198.jpeg"/><Relationship Id="rId4" Type="http://schemas.openxmlformats.org/officeDocument/2006/relationships/image" Target="../media/image199.jpeg"/><Relationship Id="rId5" Type="http://schemas.openxmlformats.org/officeDocument/2006/relationships/image" Target="../media/image200.jpeg"/><Relationship Id="rId6" Type="http://schemas.openxmlformats.org/officeDocument/2006/relationships/slideLayout" Target="../slideLayouts/slideLayout7.xml"/></Relationships>
</file>

<file path=ppt/slides/_rels/slide77.xml.rels><?xml version="1.0" encoding="UTF-8" standalone="yes"?>
<Relationships xmlns="http://schemas.openxmlformats.org/package/2006/relationships"><Relationship Id="rId1" Type="http://schemas.openxmlformats.org/officeDocument/2006/relationships/image" Target="../media/image201.jpe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371600"/>
          </a:xfrm>
        </p:spPr>
        <p:txBody>
          <a:bodyPr>
            <a:noAutofit/>
          </a:bodyPr>
          <a:p>
            <a:pPr algn="ctr" defTabSz="914400">
              <a:spcBef>
                <a:spcPts val="0"/>
              </a:spcBef>
              <a:buNone/>
            </a:pPr>
            <a:r>
              <a:rPr altLang="en-US" dirty="0" sz="4400" lang="zh-CN" smtClean="0">
                <a:latin typeface="Hei"/>
                <a:ea typeface="Hei"/>
                <a:cs typeface="Hei"/>
              </a:rPr>
              <a:t>脊柱常见</a:t>
            </a:r>
            <a:r>
              <a:rPr altLang="en-US" b="1" dirty="0" sz="4400" lang="zh-CN" smtClean="0">
                <a:solidFill>
                  <a:srgbClr val="0070C0"/>
                </a:solidFill>
                <a:latin typeface="Hei"/>
                <a:ea typeface="Hei"/>
                <a:cs typeface="Hei"/>
              </a:rPr>
              <a:t>肿瘤</a:t>
            </a:r>
            <a:r>
              <a:rPr altLang="en-US" dirty="0" sz="4400" lang="zh-CN" smtClean="0">
                <a:latin typeface="Hei"/>
                <a:ea typeface="Hei"/>
                <a:cs typeface="Hei"/>
              </a:rPr>
              <a:t>及</a:t>
            </a:r>
            <a:r>
              <a:rPr altLang="en-US" b="1" dirty="0" sz="4400" lang="zh-CN" smtClean="0">
                <a:solidFill>
                  <a:srgbClr val="0070C0"/>
                </a:solidFill>
                <a:latin typeface="Hei"/>
                <a:ea typeface="Hei"/>
                <a:cs typeface="Hei"/>
              </a:rPr>
              <a:t>肿瘤样病变</a:t>
            </a:r>
            <a:r>
              <a:rPr altLang="zh-CN" b="1" dirty="0" sz="4400" lang="en-US" smtClean="0">
                <a:latin typeface="Hei"/>
                <a:ea typeface="Hei"/>
                <a:cs typeface="Hei"/>
              </a:rPr>
              <a:t/>
            </a:r>
            <a:br>
              <a:rPr altLang="zh-CN" b="1" dirty="0" sz="4400" lang="en-US" smtClean="0">
                <a:latin typeface="Hei"/>
                <a:ea typeface="Hei"/>
                <a:cs typeface="Hei"/>
              </a:rPr>
            </a:br>
            <a:r>
              <a:rPr altLang="en-US" dirty="0" sz="4400" lang="zh-CN" smtClean="0">
                <a:latin typeface="Hei"/>
                <a:ea typeface="Hei"/>
                <a:cs typeface="Hei"/>
              </a:rPr>
              <a:t>的影像学表现</a:t>
            </a:r>
            <a:endParaRPr b="0" dirty="0" sz="4400" i="0" lang="en-US">
              <a:solidFill>
                <a:schemeClr val="tx1"/>
              </a:solidFill>
              <a:latin typeface="Hei"/>
              <a:ea typeface="Hei"/>
              <a:cs typeface="Hei"/>
            </a:endParaRPr>
          </a:p>
        </p:txBody>
      </p:sp>
      <p:sp>
        <p:nvSpPr>
          <p:cNvPr id="1048612" name="Subtitle 2"/>
          <p:cNvSpPr>
            <a:spLocks noGrp="1"/>
          </p:cNvSpPr>
          <p:nvPr>
            <p:ph type="subTitle" idx="1"/>
          </p:nvPr>
        </p:nvSpPr>
        <p:spPr>
          <a:xfrm>
            <a:off x="1905000" y="5029200"/>
            <a:ext cx="5275052" cy="1295400"/>
          </a:xfrm>
        </p:spPr>
        <p:txBody>
          <a:bodyPr/>
          <a:p>
            <a:pPr algn="ctr" indent="0" marL="0">
              <a:buNone/>
            </a:pPr>
            <a:r>
              <a:rPr dirty="0" lang="en-US" smtClean="0">
                <a:latin typeface="Hei"/>
                <a:ea typeface="Hei"/>
                <a:cs typeface="Hei"/>
              </a:rPr>
              <a:t>  </a:t>
            </a:r>
            <a:endParaRPr baseline="0" b="0" dirty="0" sz="1600" i="0" lang="en-US">
              <a:solidFill>
                <a:schemeClr val="tx1"/>
              </a:solidFill>
              <a:latin typeface="Hei"/>
              <a:ea typeface="Hei"/>
              <a:cs typeface="Hei"/>
            </a:endParaRPr>
          </a:p>
        </p:txBody>
      </p:sp>
    </p:spTree>
  </p:cSld>
  <p:clrMapOvr>
    <a:masterClrMapping/>
  </p:clrMapOvr>
  <p:transition spd="slow">
    <p:blinds dir="vert"/>
  </p:transition>
  <p:timing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1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altLang="zh-CN" b="1" dirty="0" sz="3600" kumimoji="1" lang="en-US" smtClean="0"/>
              <a:t>Oste0chondroma </a:t>
            </a:r>
            <a:r>
              <a:rPr altLang="en-US" b="1" dirty="0" sz="3600" kumimoji="1" lang="zh-CN" smtClean="0"/>
              <a:t>骨软骨瘤</a:t>
            </a:r>
            <a:endParaRPr altLang="en-US" b="1" dirty="0" sz="3600" kumimoji="1" lang="zh-CN"/>
          </a:p>
        </p:txBody>
      </p:sp>
      <p:sp>
        <p:nvSpPr>
          <p:cNvPr id="1048632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p>
            <a:r>
              <a:rPr altLang="en-US" dirty="0" sz="2400" kumimoji="1" lang="zh-CN" smtClean="0"/>
              <a:t>位于</a:t>
            </a:r>
            <a:r>
              <a:rPr altLang="en-US" dirty="0" sz="2400" kumimoji="1" lang="zh-CN" smtClean="0">
                <a:solidFill>
                  <a:srgbClr val="FF0000"/>
                </a:solidFill>
              </a:rPr>
              <a:t>椎体后部</a:t>
            </a:r>
            <a:r>
              <a:rPr altLang="en-US" dirty="0" sz="2400" kumimoji="1" lang="zh-CN" smtClean="0"/>
              <a:t>，多见于椎弓和棘突，其次为横突、椎板和椎肋关节</a:t>
            </a:r>
            <a:endParaRPr altLang="zh-CN" dirty="0" sz="2400" kumimoji="1" lang="en-US" smtClean="0"/>
          </a:p>
          <a:p>
            <a:r>
              <a:rPr altLang="en-US" dirty="0" sz="2400" kumimoji="1" lang="zh-CN" smtClean="0"/>
              <a:t>附着于脊柱的</a:t>
            </a:r>
            <a:r>
              <a:rPr altLang="en-US" dirty="0" sz="2400" kumimoji="1" lang="zh-CN" smtClean="0">
                <a:solidFill>
                  <a:srgbClr val="FF0000"/>
                </a:solidFill>
              </a:rPr>
              <a:t>骨性突起</a:t>
            </a:r>
            <a:r>
              <a:rPr altLang="en-US" dirty="0" sz="2400" kumimoji="1" lang="zh-CN" smtClean="0"/>
              <a:t>，有蒂或广基底与母骨相连，可见钙化与骨化</a:t>
            </a:r>
            <a:endParaRPr altLang="zh-CN" dirty="0" sz="2400" kumimoji="1" lang="en-US" smtClean="0"/>
          </a:p>
          <a:p>
            <a:r>
              <a:rPr altLang="en-US" dirty="0" sz="2400" kumimoji="1" lang="zh-CN" smtClean="0"/>
              <a:t>可延伸至椎管内，压迫脊髓</a:t>
            </a:r>
            <a:endParaRPr altLang="en-US" dirty="0" sz="2400" kumimoji="1" lang="zh-CN"/>
          </a:p>
        </p:txBody>
      </p:sp>
    </p:spTree>
  </p:cSld>
  <p:clrMapOvr>
    <a:masterClrMapping/>
  </p:clrMapOvr>
  <p:transition spd="slow">
    <p:fade/>
  </p:transition>
  <p:timing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组 3"/>
          <p:cNvGrpSpPr/>
          <p:nvPr/>
        </p:nvGrpSpPr>
        <p:grpSpPr>
          <a:xfrm>
            <a:off x="788471" y="907304"/>
            <a:ext cx="7567058" cy="5043393"/>
            <a:chOff x="838200" y="762000"/>
            <a:chExt cx="7567058" cy="5043393"/>
          </a:xfrm>
        </p:grpSpPr>
        <p:pic>
          <p:nvPicPr>
            <p:cNvPr id="2097192" name="图片 1" descr="XU^DAN_8708_0001_0001.jpg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1"/>
            <a:stretch>
              <a:fillRect/>
            </a:stretch>
          </p:blipFill>
          <p:spPr>
            <a:xfrm>
              <a:off x="838200" y="762000"/>
              <a:ext cx="3767661" cy="5043393"/>
            </a:xfrm>
            <a:prstGeom prst="rect"/>
          </p:spPr>
        </p:pic>
        <p:pic>
          <p:nvPicPr>
            <p:cNvPr id="2097193" name="图片 2" descr="XU^DAN_8708_0002_0001.jpg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2"/>
            <a:stretch>
              <a:fillRect/>
            </a:stretch>
          </p:blipFill>
          <p:spPr>
            <a:xfrm>
              <a:off x="4648200" y="762000"/>
              <a:ext cx="3757058" cy="5029200"/>
            </a:xfrm>
            <a:prstGeom prst="rect"/>
          </p:spPr>
        </p:pic>
      </p:grpSp>
      <p:sp>
        <p:nvSpPr>
          <p:cNvPr id="1048633" name="Subtitle 2"/>
          <p:cNvSpPr txBox="1"/>
          <p:nvPr/>
        </p:nvSpPr>
        <p:spPr>
          <a:xfrm>
            <a:off x="609600" y="5791200"/>
            <a:ext cx="8077200" cy="990600"/>
          </a:xfrm>
          <a:prstGeom prst="rect"/>
        </p:spPr>
        <p:txBody>
          <a:bodyPr bIns="45720" lIns="91440" rIns="91440" rtlCol="0" tIns="45720" vert="horz">
            <a:normAutofit/>
          </a:bodyPr>
          <a:lstStyle>
            <a:lvl1pPr algn="l" defTabSz="914400" eaLnBrk="1" hangingPunct="1" indent="-342900" latinLnBrk="0" marL="342900" rtl="0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algn="l" defTabSz="914400" eaLnBrk="1" hangingPunct="1" indent="-228600" latinLnBrk="0" marL="571500" rtl="0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sz="18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spcBef>
                <a:spcPct val="20000"/>
              </a:spcBef>
              <a:buFont typeface="Arial" pitchFamily="34" charset="0"/>
              <a:buChar char="–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spcBef>
                <a:spcPct val="20000"/>
              </a:spcBef>
              <a:buFont typeface="Arial" pitchFamily="34" charset="0"/>
              <a:buChar char="»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marL="0">
              <a:buNone/>
            </a:pPr>
            <a:r>
              <a:rPr dirty="0" lang="en-US" smtClean="0">
                <a:latin typeface="Hei"/>
                <a:ea typeface="Hei"/>
                <a:cs typeface="Hei"/>
              </a:rPr>
              <a:t> Case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3</a:t>
            </a:r>
            <a:r>
              <a:rPr altLang="en-US" dirty="0" lang="zh-CN" smtClean="0">
                <a:latin typeface="Hei"/>
                <a:ea typeface="Hei"/>
                <a:cs typeface="Hei"/>
              </a:rPr>
              <a:t>：</a:t>
            </a:r>
            <a:r>
              <a:rPr dirty="0" lang="en-US" smtClean="0">
                <a:latin typeface="Hei"/>
                <a:ea typeface="Hei"/>
                <a:cs typeface="Hei"/>
              </a:rPr>
              <a:t> 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F</a:t>
            </a:r>
            <a:r>
              <a:rPr altLang="zh-CN" dirty="0" lang="zh-CN" smtClean="0"/>
              <a:t>，</a:t>
            </a:r>
            <a:r>
              <a:rPr altLang="zh-CN" dirty="0" lang="en-US" smtClean="0"/>
              <a:t>51y</a:t>
            </a:r>
            <a:r>
              <a:rPr altLang="zh-CN" dirty="0" lang="zh-CN" smtClean="0"/>
              <a:t>；</a:t>
            </a:r>
            <a:r>
              <a:rPr altLang="zh-CN" dirty="0" lang="zh-CN"/>
              <a:t>颈</a:t>
            </a:r>
            <a:r>
              <a:rPr altLang="zh-CN" dirty="0" lang="en-US"/>
              <a:t>2</a:t>
            </a:r>
            <a:r>
              <a:rPr altLang="zh-CN" dirty="0" lang="zh-CN"/>
              <a:t>棘突单发性骨软骨瘤 </a:t>
            </a:r>
            <a:r>
              <a:rPr altLang="zh-CN" dirty="0" lang="zh-CN" smtClean="0"/>
              <a:t>。</a:t>
            </a:r>
            <a:endParaRPr dirty="0" lang="en-US">
              <a:latin typeface="Hei"/>
              <a:ea typeface="Hei"/>
              <a:cs typeface="Hei"/>
            </a:endParaRPr>
          </a:p>
        </p:txBody>
      </p:sp>
    </p:spTree>
  </p:cSld>
  <p:clrMapOvr>
    <a:masterClrMapping/>
  </p:clrMapOvr>
  <p:transition spd="slow">
    <p:fade/>
  </p:transition>
  <p:timing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4" name="Subtitle 2"/>
          <p:cNvSpPr txBox="1"/>
          <p:nvPr/>
        </p:nvSpPr>
        <p:spPr>
          <a:xfrm>
            <a:off x="609600" y="5791200"/>
            <a:ext cx="8077200" cy="990600"/>
          </a:xfrm>
          <a:prstGeom prst="rect"/>
        </p:spPr>
        <p:txBody>
          <a:bodyPr bIns="45720" lIns="91440" rIns="91440" rtlCol="0" tIns="45720" vert="horz">
            <a:normAutofit/>
          </a:bodyPr>
          <a:lstStyle>
            <a:lvl1pPr algn="l" defTabSz="914400" eaLnBrk="1" hangingPunct="1" indent="-342900" latinLnBrk="0" marL="342900" rtl="0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algn="l" defTabSz="914400" eaLnBrk="1" hangingPunct="1" indent="-228600" latinLnBrk="0" marL="571500" rtl="0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sz="18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spcBef>
                <a:spcPct val="20000"/>
              </a:spcBef>
              <a:buFont typeface="Arial" pitchFamily="34" charset="0"/>
              <a:buChar char="–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spcBef>
                <a:spcPct val="20000"/>
              </a:spcBef>
              <a:buFont typeface="Arial" pitchFamily="34" charset="0"/>
              <a:buChar char="»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marL="0">
              <a:buNone/>
            </a:pPr>
            <a:r>
              <a:rPr dirty="0" lang="en-US" smtClean="0">
                <a:latin typeface="Hei"/>
                <a:ea typeface="Hei"/>
                <a:cs typeface="Hei"/>
              </a:rPr>
              <a:t> Case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4</a:t>
            </a:r>
            <a:r>
              <a:rPr altLang="en-US" dirty="0" lang="zh-CN" smtClean="0">
                <a:latin typeface="Hei"/>
                <a:ea typeface="Hei"/>
                <a:cs typeface="Hei"/>
              </a:rPr>
              <a:t>：</a:t>
            </a:r>
            <a:r>
              <a:rPr dirty="0" lang="en-US" smtClean="0">
                <a:latin typeface="Hei"/>
                <a:ea typeface="Hei"/>
                <a:cs typeface="Hei"/>
              </a:rPr>
              <a:t> 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F</a:t>
            </a:r>
            <a:r>
              <a:rPr altLang="zh-CN" dirty="0" lang="zh-CN" smtClean="0"/>
              <a:t>，</a:t>
            </a:r>
            <a:r>
              <a:rPr altLang="zh-CN" dirty="0" lang="en-US" smtClean="0"/>
              <a:t>34y</a:t>
            </a:r>
            <a:r>
              <a:rPr altLang="zh-CN" dirty="0" lang="zh-CN" smtClean="0"/>
              <a:t>；</a:t>
            </a:r>
            <a:r>
              <a:rPr altLang="zh-CN" dirty="0" lang="zh-CN"/>
              <a:t>第</a:t>
            </a:r>
            <a:r>
              <a:rPr altLang="zh-CN" dirty="0" lang="en-US"/>
              <a:t>2</a:t>
            </a:r>
            <a:r>
              <a:rPr altLang="zh-CN" dirty="0" lang="zh-CN"/>
              <a:t>、</a:t>
            </a:r>
            <a:r>
              <a:rPr altLang="zh-CN" dirty="0" lang="en-US"/>
              <a:t>3</a:t>
            </a:r>
            <a:r>
              <a:rPr altLang="zh-CN" dirty="0" lang="zh-CN"/>
              <a:t>颈椎棘突骨软骨瘤 </a:t>
            </a:r>
            <a:r>
              <a:rPr altLang="zh-CN" dirty="0" lang="zh-CN" smtClean="0"/>
              <a:t>。</a:t>
            </a:r>
            <a:endParaRPr dirty="0" lang="en-US">
              <a:latin typeface="Hei"/>
              <a:ea typeface="Hei"/>
              <a:cs typeface="Hei"/>
            </a:endParaRPr>
          </a:p>
        </p:txBody>
      </p:sp>
      <p:grpSp>
        <p:nvGrpSpPr>
          <p:cNvPr id="130" name="组 4"/>
          <p:cNvGrpSpPr/>
          <p:nvPr/>
        </p:nvGrpSpPr>
        <p:grpSpPr>
          <a:xfrm>
            <a:off x="490028" y="952500"/>
            <a:ext cx="8163944" cy="4953000"/>
            <a:chOff x="609600" y="838200"/>
            <a:chExt cx="8163944" cy="4953000"/>
          </a:xfrm>
        </p:grpSpPr>
        <p:pic>
          <p:nvPicPr>
            <p:cNvPr id="2097194" name="图片 2" descr="YIN^HONG_XIANG_29969_0000_0001.jpg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609600" y="838200"/>
              <a:ext cx="4206566" cy="4953000"/>
            </a:xfrm>
            <a:prstGeom prst="rect"/>
          </p:spPr>
        </p:pic>
        <p:pic>
          <p:nvPicPr>
            <p:cNvPr id="2097195" name="图片 3" descr="YIN^HONG_XIANG_29970_0000_0001.jpg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4621276" y="838200"/>
              <a:ext cx="4152268" cy="4953000"/>
            </a:xfrm>
            <a:prstGeom prst="rect"/>
          </p:spPr>
        </p:pic>
      </p:grpSp>
    </p:spTree>
  </p:cSld>
  <p:clrMapOvr>
    <a:masterClrMapping/>
  </p:clrMapOvr>
  <p:transition spd="slow">
    <p:fade/>
  </p:transition>
  <p:timing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Subtitle 2"/>
          <p:cNvSpPr txBox="1"/>
          <p:nvPr/>
        </p:nvSpPr>
        <p:spPr>
          <a:xfrm>
            <a:off x="609600" y="5791200"/>
            <a:ext cx="8077200" cy="990600"/>
          </a:xfrm>
          <a:prstGeom prst="rect"/>
        </p:spPr>
        <p:txBody>
          <a:bodyPr bIns="45720" lIns="91440" rIns="91440" rtlCol="0" tIns="45720" vert="horz">
            <a:normAutofit/>
          </a:bodyPr>
          <a:lstStyle>
            <a:lvl1pPr algn="l" defTabSz="914400" eaLnBrk="1" hangingPunct="1" indent="-342900" latinLnBrk="0" marL="342900" rtl="0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algn="l" defTabSz="914400" eaLnBrk="1" hangingPunct="1" indent="-228600" latinLnBrk="0" marL="571500" rtl="0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sz="18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spcBef>
                <a:spcPct val="20000"/>
              </a:spcBef>
              <a:buFont typeface="Arial" pitchFamily="34" charset="0"/>
              <a:buChar char="–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spcBef>
                <a:spcPct val="20000"/>
              </a:spcBef>
              <a:buFont typeface="Arial" pitchFamily="34" charset="0"/>
              <a:buChar char="»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marL="0">
              <a:buNone/>
            </a:pPr>
            <a:r>
              <a:rPr dirty="0" lang="en-US" smtClean="0">
                <a:latin typeface="Hei"/>
                <a:ea typeface="Hei"/>
                <a:cs typeface="Hei"/>
              </a:rPr>
              <a:t> Case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5</a:t>
            </a:r>
            <a:r>
              <a:rPr altLang="en-US" dirty="0" lang="zh-CN" smtClean="0">
                <a:latin typeface="Hei"/>
                <a:ea typeface="Hei"/>
                <a:cs typeface="Hei"/>
              </a:rPr>
              <a:t>：</a:t>
            </a:r>
            <a:r>
              <a:rPr dirty="0" lang="en-US" smtClean="0">
                <a:latin typeface="Hei"/>
                <a:ea typeface="Hei"/>
                <a:cs typeface="Hei"/>
              </a:rPr>
              <a:t> 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M</a:t>
            </a:r>
            <a:r>
              <a:rPr altLang="zh-CN" dirty="0" lang="zh-CN" smtClean="0"/>
              <a:t>，</a:t>
            </a:r>
            <a:r>
              <a:rPr altLang="zh-CN" dirty="0" lang="en-US" smtClean="0"/>
              <a:t>47y</a:t>
            </a:r>
            <a:r>
              <a:rPr altLang="zh-CN" dirty="0" lang="zh-CN" smtClean="0"/>
              <a:t>；</a:t>
            </a:r>
            <a:r>
              <a:rPr altLang="zh-CN" dirty="0" lang="zh-CN"/>
              <a:t>颈</a:t>
            </a:r>
            <a:r>
              <a:rPr altLang="zh-CN" dirty="0" lang="en-US"/>
              <a:t>5</a:t>
            </a:r>
            <a:r>
              <a:rPr altLang="zh-CN" dirty="0" lang="zh-CN"/>
              <a:t>后棘突下缘骨软骨瘤 </a:t>
            </a:r>
            <a:r>
              <a:rPr altLang="zh-CN" dirty="0" lang="zh-CN" smtClean="0"/>
              <a:t>。</a:t>
            </a:r>
            <a:endParaRPr dirty="0" lang="en-US">
              <a:latin typeface="Hei"/>
              <a:ea typeface="Hei"/>
              <a:cs typeface="Hei"/>
            </a:endParaRPr>
          </a:p>
        </p:txBody>
      </p:sp>
      <p:pic>
        <p:nvPicPr>
          <p:cNvPr id="2097196" name="图片 3" descr="DENG^YAN_HUI_32609_0000_0001.jpg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2444087" y="914400"/>
            <a:ext cx="4255827" cy="5029200"/>
          </a:xfrm>
          <a:prstGeom prst="rect"/>
        </p:spPr>
      </p:pic>
    </p:spTree>
  </p:cSld>
  <p:clrMapOvr>
    <a:masterClrMapping/>
  </p:clrMapOvr>
  <p:transition spd="slow">
    <p:fade/>
  </p:transition>
  <p:timing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altLang="zh-CN" b="1" dirty="0" sz="3600" kumimoji="1" lang="en-US" err="1" smtClean="0"/>
              <a:t>Chordoma</a:t>
            </a:r>
            <a:r>
              <a:rPr altLang="zh-CN" b="1" dirty="0" sz="3600" kumimoji="1" lang="en-US" smtClean="0"/>
              <a:t> </a:t>
            </a:r>
            <a:r>
              <a:rPr altLang="en-US" b="1" dirty="0" sz="3600" kumimoji="1" lang="zh-CN" smtClean="0"/>
              <a:t>脊索</a:t>
            </a:r>
            <a:r>
              <a:rPr altLang="en-US" b="1" dirty="0" sz="3600" kumimoji="1" lang="zh-CN"/>
              <a:t>瘤</a:t>
            </a:r>
          </a:p>
        </p:txBody>
      </p:sp>
      <p:sp>
        <p:nvSpPr>
          <p:cNvPr id="1048637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p>
            <a:r>
              <a:rPr altLang="en-US" dirty="0" sz="2400" kumimoji="1" lang="zh-CN" smtClean="0"/>
              <a:t>起源于胚胎脊索残余或迷走脊索组织</a:t>
            </a:r>
            <a:endParaRPr altLang="zh-CN" dirty="0" sz="2400" kumimoji="1" lang="en-US" smtClean="0"/>
          </a:p>
          <a:p>
            <a:r>
              <a:rPr altLang="en-US" dirty="0" sz="2400" kumimoji="1" lang="zh-CN" smtClean="0"/>
              <a:t>好发于</a:t>
            </a:r>
            <a:r>
              <a:rPr altLang="zh-CN" dirty="0" sz="2400" kumimoji="1" lang="zh-CN" smtClean="0"/>
              <a:t>3</a:t>
            </a:r>
            <a:r>
              <a:rPr altLang="zh-CN" dirty="0" sz="2400" kumimoji="1" lang="en-US" smtClean="0"/>
              <a:t>0</a:t>
            </a:r>
            <a:r>
              <a:rPr altLang="en-US" dirty="0" sz="2400" kumimoji="1" lang="zh-CN" smtClean="0"/>
              <a:t>～</a:t>
            </a:r>
            <a:r>
              <a:rPr altLang="zh-CN" dirty="0" sz="2400" kumimoji="1" lang="zh-CN"/>
              <a:t>6</a:t>
            </a:r>
            <a:r>
              <a:rPr altLang="zh-CN" dirty="0" sz="2400" kumimoji="1" lang="en-US" smtClean="0"/>
              <a:t>0y</a:t>
            </a:r>
            <a:r>
              <a:rPr altLang="en-US" dirty="0" sz="2400" kumimoji="1" lang="zh-CN" smtClean="0"/>
              <a:t>，骶尾部最多见（</a:t>
            </a:r>
            <a:r>
              <a:rPr altLang="en-US" dirty="0" sz="2400" kumimoji="1" lang="zh-CN" smtClean="0">
                <a:solidFill>
                  <a:srgbClr val="FF0000"/>
                </a:solidFill>
              </a:rPr>
              <a:t>骶骨</a:t>
            </a:r>
            <a:r>
              <a:rPr altLang="zh-CN" dirty="0" sz="2400" kumimoji="1" lang="en-US" smtClean="0">
                <a:solidFill>
                  <a:srgbClr val="FF0000"/>
                </a:solidFill>
              </a:rPr>
              <a:t>3</a:t>
            </a:r>
            <a:r>
              <a:rPr altLang="en-US" dirty="0" sz="2400" kumimoji="1" lang="zh-CN" smtClean="0">
                <a:solidFill>
                  <a:srgbClr val="FF0000"/>
                </a:solidFill>
              </a:rPr>
              <a:t>～</a:t>
            </a:r>
            <a:r>
              <a:rPr altLang="zh-CN" dirty="0" sz="2400" kumimoji="1" lang="en-US" smtClean="0">
                <a:solidFill>
                  <a:srgbClr val="FF0000"/>
                </a:solidFill>
              </a:rPr>
              <a:t>5</a:t>
            </a:r>
            <a:r>
              <a:rPr altLang="en-US" dirty="0" sz="2400" kumimoji="1" lang="zh-CN" smtClean="0">
                <a:solidFill>
                  <a:srgbClr val="FF0000"/>
                </a:solidFill>
              </a:rPr>
              <a:t>节</a:t>
            </a:r>
            <a:r>
              <a:rPr altLang="en-US" dirty="0" sz="2400" kumimoji="1" lang="zh-CN" smtClean="0"/>
              <a:t>），</a:t>
            </a:r>
            <a:r>
              <a:rPr altLang="en-US" dirty="0" sz="2400" kumimoji="1" lang="zh-CN" smtClean="0">
                <a:solidFill>
                  <a:srgbClr val="FF0000"/>
                </a:solidFill>
              </a:rPr>
              <a:t>中轴线</a:t>
            </a:r>
            <a:endParaRPr altLang="zh-CN" dirty="0" sz="2400" kumimoji="1" lang="en-US" smtClean="0"/>
          </a:p>
          <a:p>
            <a:r>
              <a:rPr altLang="zh-CN" dirty="0" sz="2400" kumimoji="1" lang="en-US" smtClean="0"/>
              <a:t>X</a:t>
            </a:r>
            <a:r>
              <a:rPr altLang="en-US" dirty="0" sz="2400" kumimoji="1" lang="zh-CN" smtClean="0"/>
              <a:t>／</a:t>
            </a:r>
            <a:r>
              <a:rPr altLang="zh-CN" dirty="0" sz="2400" kumimoji="1" lang="en-US" smtClean="0"/>
              <a:t>CT</a:t>
            </a:r>
            <a:r>
              <a:rPr altLang="en-US" dirty="0" sz="2400" kumimoji="1" lang="zh-CN" smtClean="0"/>
              <a:t>：溶骨性／膨胀性破坏，</a:t>
            </a:r>
            <a:r>
              <a:rPr altLang="en-US" dirty="0" sz="2400" kumimoji="1" lang="zh-CN" smtClean="0">
                <a:solidFill>
                  <a:srgbClr val="FF0000"/>
                </a:solidFill>
              </a:rPr>
              <a:t>瘤内斑片状钙化</a:t>
            </a:r>
            <a:r>
              <a:rPr altLang="en-US" dirty="0" sz="2400" kumimoji="1" lang="zh-CN" smtClean="0"/>
              <a:t>，边缘硬化边</a:t>
            </a:r>
            <a:endParaRPr altLang="zh-CN" dirty="0" sz="2400" kumimoji="1" lang="en-US" smtClean="0"/>
          </a:p>
          <a:p>
            <a:r>
              <a:rPr altLang="en-US" dirty="0" sz="2400" kumimoji="1" lang="zh-CN" smtClean="0"/>
              <a:t>可穿破椎间盘累及相邻椎体，伴椎间隙变窄</a:t>
            </a:r>
            <a:endParaRPr altLang="zh-CN" dirty="0" sz="2400" kumimoji="1" lang="en-US" smtClean="0"/>
          </a:p>
          <a:p>
            <a:r>
              <a:rPr altLang="zh-CN" dirty="0" sz="2400" kumimoji="1" lang="en-US" smtClean="0"/>
              <a:t>MRI</a:t>
            </a:r>
            <a:r>
              <a:rPr altLang="en-US" dirty="0" sz="2400" kumimoji="1" lang="zh-CN" smtClean="0"/>
              <a:t>：</a:t>
            </a:r>
            <a:r>
              <a:rPr altLang="zh-CN" dirty="0" sz="2400" kumimoji="1" lang="en-US" smtClean="0">
                <a:solidFill>
                  <a:srgbClr val="FF0000"/>
                </a:solidFill>
              </a:rPr>
              <a:t>T2WI</a:t>
            </a:r>
            <a:r>
              <a:rPr altLang="en-US" dirty="0" sz="2400" kumimoji="1" lang="zh-CN" smtClean="0">
                <a:solidFill>
                  <a:srgbClr val="FF0000"/>
                </a:solidFill>
              </a:rPr>
              <a:t>显著高信号</a:t>
            </a:r>
            <a:r>
              <a:rPr altLang="en-US" dirty="0" sz="2400" kumimoji="1" lang="zh-CN" smtClean="0"/>
              <a:t>（黏液基质）；中等度强化，不均匀</a:t>
            </a:r>
            <a:endParaRPr altLang="en-US" dirty="0" sz="2400" kumimoji="1" lang="zh-CN"/>
          </a:p>
        </p:txBody>
      </p:sp>
    </p:spTree>
  </p:cSld>
  <p:clrMapOvr>
    <a:masterClrMapping/>
  </p:clrMapOvr>
  <p:transition spd="slow">
    <p:fade/>
  </p:transition>
  <p:timing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8" name="Subtitle 2"/>
          <p:cNvSpPr txBox="1"/>
          <p:nvPr/>
        </p:nvSpPr>
        <p:spPr>
          <a:xfrm>
            <a:off x="609600" y="5562600"/>
            <a:ext cx="8077200" cy="990600"/>
          </a:xfrm>
          <a:prstGeom prst="rect"/>
        </p:spPr>
        <p:txBody>
          <a:bodyPr bIns="45720" lIns="91440" rIns="91440" rtlCol="0" tIns="45720" vert="horz">
            <a:normAutofit/>
          </a:bodyPr>
          <a:lstStyle>
            <a:lvl1pPr algn="l" defTabSz="914400" eaLnBrk="1" hangingPunct="1" indent="-342900" latinLnBrk="0" marL="342900" rtl="0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algn="l" defTabSz="914400" eaLnBrk="1" hangingPunct="1" indent="-228600" latinLnBrk="0" marL="571500" rtl="0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sz="18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spcBef>
                <a:spcPct val="20000"/>
              </a:spcBef>
              <a:buFont typeface="Arial" pitchFamily="34" charset="0"/>
              <a:buChar char="–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spcBef>
                <a:spcPct val="20000"/>
              </a:spcBef>
              <a:buFont typeface="Arial" pitchFamily="34" charset="0"/>
              <a:buChar char="»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marL="0">
              <a:buNone/>
            </a:pPr>
            <a:r>
              <a:rPr dirty="0" lang="en-US" smtClean="0">
                <a:latin typeface="Hei"/>
                <a:ea typeface="Hei"/>
                <a:cs typeface="Hei"/>
              </a:rPr>
              <a:t> Case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6</a:t>
            </a:r>
            <a:r>
              <a:rPr altLang="en-US" dirty="0" lang="zh-CN" smtClean="0">
                <a:latin typeface="Hei"/>
                <a:ea typeface="Hei"/>
                <a:cs typeface="Hei"/>
              </a:rPr>
              <a:t>：</a:t>
            </a:r>
            <a:r>
              <a:rPr dirty="0" lang="en-US" smtClean="0">
                <a:latin typeface="Hei"/>
                <a:ea typeface="Hei"/>
                <a:cs typeface="Hei"/>
              </a:rPr>
              <a:t> 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M</a:t>
            </a:r>
            <a:r>
              <a:rPr altLang="zh-CN" dirty="0" lang="zh-CN" smtClean="0"/>
              <a:t>，</a:t>
            </a:r>
            <a:r>
              <a:rPr altLang="zh-CN" dirty="0" lang="en-US" smtClean="0"/>
              <a:t>61y</a:t>
            </a:r>
            <a:r>
              <a:rPr altLang="zh-CN" dirty="0" lang="zh-CN" smtClean="0"/>
              <a:t>；</a:t>
            </a:r>
            <a:r>
              <a:rPr altLang="zh-CN" dirty="0" lang="zh-CN"/>
              <a:t>骶尾椎疼痛</a:t>
            </a:r>
            <a:r>
              <a:rPr altLang="zh-CN" dirty="0" lang="en-US"/>
              <a:t>2</a:t>
            </a:r>
            <a:r>
              <a:rPr altLang="zh-CN" dirty="0" lang="zh-CN"/>
              <a:t>年 </a:t>
            </a:r>
            <a:r>
              <a:rPr altLang="zh-CN" dirty="0" lang="zh-CN" smtClean="0"/>
              <a:t>。</a:t>
            </a:r>
            <a:endParaRPr dirty="0" lang="en-US">
              <a:latin typeface="Hei"/>
              <a:ea typeface="Hei"/>
              <a:cs typeface="Hei"/>
            </a:endParaRPr>
          </a:p>
        </p:txBody>
      </p:sp>
      <p:pic>
        <p:nvPicPr>
          <p:cNvPr id="2097197" name="图片 2" descr="GuoShaoJian_01_0001_0001.jpg"/>
          <p:cNvPicPr>
            <a:picLocks noChangeAspect="1"/>
          </p:cNvPicPr>
          <p:nvPr/>
        </p:nvPicPr>
        <p:blipFill>
          <a:blip xmlns:r="http://schemas.openxmlformats.org/officeDocument/2006/relationships" r:embed="rId1" cstate="email"/>
          <a:stretch>
            <a:fillRect/>
          </a:stretch>
        </p:blipFill>
        <p:spPr>
          <a:xfrm>
            <a:off x="2971800" y="838200"/>
            <a:ext cx="3200400" cy="4803280"/>
          </a:xfrm>
          <a:prstGeom prst="rect"/>
        </p:spPr>
      </p:pic>
    </p:spTree>
  </p:cSld>
  <p:clrMapOvr>
    <a:masterClrMapping/>
  </p:clrMapOvr>
  <p:transition spd="slow">
    <p:fade/>
  </p:transition>
  <p:timing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组 4"/>
          <p:cNvGrpSpPr/>
          <p:nvPr/>
        </p:nvGrpSpPr>
        <p:grpSpPr>
          <a:xfrm>
            <a:off x="831850" y="990600"/>
            <a:ext cx="7480300" cy="4876800"/>
            <a:chOff x="457200" y="838200"/>
            <a:chExt cx="7480300" cy="4876800"/>
          </a:xfrm>
        </p:grpSpPr>
        <p:pic>
          <p:nvPicPr>
            <p:cNvPr id="2097198" name="图片 1" descr="GuoShaoJian_05_0006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1" cstate="email"/>
            <a:srcRect/>
            <a:stretch>
              <a:fillRect/>
            </a:stretch>
          </p:blipFill>
          <p:spPr>
            <a:xfrm>
              <a:off x="457200" y="838200"/>
              <a:ext cx="2616200" cy="4876800"/>
            </a:xfrm>
            <a:prstGeom prst="rect"/>
          </p:spPr>
        </p:pic>
        <p:pic>
          <p:nvPicPr>
            <p:cNvPr id="2097199" name="图片 2" descr="GuoShaoJian_06_0006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 cstate="email"/>
            <a:srcRect/>
            <a:stretch>
              <a:fillRect/>
            </a:stretch>
          </p:blipFill>
          <p:spPr>
            <a:xfrm>
              <a:off x="3048000" y="838200"/>
              <a:ext cx="2501900" cy="4876800"/>
            </a:xfrm>
            <a:prstGeom prst="rect"/>
          </p:spPr>
        </p:pic>
        <p:pic>
          <p:nvPicPr>
            <p:cNvPr id="2097200" name="图片 3" descr="GuoShaoJian_10_0009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3" cstate="email"/>
            <a:srcRect/>
            <a:stretch>
              <a:fillRect/>
            </a:stretch>
          </p:blipFill>
          <p:spPr>
            <a:xfrm>
              <a:off x="5486400" y="838200"/>
              <a:ext cx="2451100" cy="4876800"/>
            </a:xfrm>
            <a:prstGeom prst="rect"/>
          </p:spPr>
        </p:pic>
      </p:grpSp>
    </p:spTree>
  </p:cSld>
  <p:clrMapOvr>
    <a:masterClrMapping/>
  </p:clrMapOvr>
  <p:transition spd="slow">
    <p:fade/>
  </p:transition>
  <p:timing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组 6"/>
          <p:cNvGrpSpPr/>
          <p:nvPr/>
        </p:nvGrpSpPr>
        <p:grpSpPr>
          <a:xfrm>
            <a:off x="304800" y="685800"/>
            <a:ext cx="8534400" cy="6019800"/>
            <a:chOff x="304800" y="685800"/>
            <a:chExt cx="8534400" cy="6019800"/>
          </a:xfrm>
        </p:grpSpPr>
        <p:pic>
          <p:nvPicPr>
            <p:cNvPr id="2097169" name="图片 1" descr="GuoShaoJian_08_0018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1" cstate="email"/>
            <a:srcRect/>
            <a:stretch>
              <a:fillRect/>
            </a:stretch>
          </p:blipFill>
          <p:spPr>
            <a:xfrm>
              <a:off x="304800" y="685800"/>
              <a:ext cx="3733800" cy="2927115"/>
            </a:xfrm>
            <a:prstGeom prst="rect"/>
          </p:spPr>
        </p:pic>
        <p:pic>
          <p:nvPicPr>
            <p:cNvPr id="2097170" name="图片 2" descr="GuoShaoJian_09_0011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 cstate="email"/>
            <a:srcRect/>
            <a:stretch>
              <a:fillRect/>
            </a:stretch>
          </p:blipFill>
          <p:spPr>
            <a:xfrm>
              <a:off x="4038600" y="685800"/>
              <a:ext cx="3048000" cy="2971800"/>
            </a:xfrm>
            <a:prstGeom prst="rect"/>
          </p:spPr>
        </p:pic>
        <p:pic>
          <p:nvPicPr>
            <p:cNvPr id="2097171" name="图片 4" descr="GuoShaoJian_12_0012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3" cstate="email"/>
            <a:srcRect/>
            <a:stretch>
              <a:fillRect/>
            </a:stretch>
          </p:blipFill>
          <p:spPr>
            <a:xfrm>
              <a:off x="2117912" y="3601924"/>
              <a:ext cx="3505200" cy="3103676"/>
            </a:xfrm>
            <a:prstGeom prst="rect"/>
          </p:spPr>
        </p:pic>
        <p:pic>
          <p:nvPicPr>
            <p:cNvPr id="2097172" name="图片 5" descr="GuoShaoJian_11_0011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4" cstate="email"/>
            <a:srcRect/>
            <a:stretch>
              <a:fillRect/>
            </a:stretch>
          </p:blipFill>
          <p:spPr>
            <a:xfrm>
              <a:off x="5562600" y="3576522"/>
              <a:ext cx="3276600" cy="3129077"/>
            </a:xfrm>
            <a:prstGeom prst="rect"/>
          </p:spPr>
        </p:pic>
      </p:grpSp>
    </p:spTree>
  </p:cSld>
  <p:clrMapOvr>
    <a:masterClrMapping/>
  </p:clrMapOvr>
  <p:transition spd="slow">
    <p:fade/>
  </p:transition>
  <p:timing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7" name="图片 7" descr="CaiJiChang_104995_0000_0001.jpg"/>
          <p:cNvPicPr>
            <a:picLocks noChangeAspect="1"/>
          </p:cNvPicPr>
          <p:nvPr/>
        </p:nvPicPr>
        <p:blipFill>
          <a:blip xmlns:r="http://schemas.openxmlformats.org/officeDocument/2006/relationships" r:embed="rId1" cstate="email"/>
          <a:stretch>
            <a:fillRect/>
          </a:stretch>
        </p:blipFill>
        <p:spPr>
          <a:xfrm>
            <a:off x="1463139" y="1102620"/>
            <a:ext cx="3002478" cy="4609306"/>
          </a:xfrm>
          <a:prstGeom prst="rect"/>
        </p:spPr>
      </p:pic>
      <p:pic>
        <p:nvPicPr>
          <p:cNvPr id="2097168" name="图片 8" descr="CaiJiChang_104996_0000_0001.jpg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 cstate="email"/>
          <a:srcRect/>
          <a:stretch>
            <a:fillRect/>
          </a:stretch>
        </p:blipFill>
        <p:spPr>
          <a:xfrm>
            <a:off x="4434939" y="1102620"/>
            <a:ext cx="3245922" cy="4612380"/>
          </a:xfrm>
          <a:prstGeom prst="rect"/>
        </p:spPr>
      </p:pic>
      <p:sp>
        <p:nvSpPr>
          <p:cNvPr id="1048597" name="Subtitle 2"/>
          <p:cNvSpPr txBox="1"/>
          <p:nvPr/>
        </p:nvSpPr>
        <p:spPr>
          <a:xfrm>
            <a:off x="609600" y="5562600"/>
            <a:ext cx="8077200" cy="990600"/>
          </a:xfrm>
          <a:prstGeom prst="rect"/>
        </p:spPr>
        <p:txBody>
          <a:bodyPr bIns="45720" lIns="91440" rIns="91440" rtlCol="0" tIns="45720" vert="horz">
            <a:normAutofit/>
          </a:bodyPr>
          <a:lstStyle>
            <a:lvl1pPr algn="l" defTabSz="914400" eaLnBrk="1" hangingPunct="1" indent="-342900" latinLnBrk="0" marL="342900" rtl="0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algn="l" defTabSz="914400" eaLnBrk="1" hangingPunct="1" indent="-228600" latinLnBrk="0" marL="571500" rtl="0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sz="18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spcBef>
                <a:spcPct val="20000"/>
              </a:spcBef>
              <a:buFont typeface="Arial" pitchFamily="34" charset="0"/>
              <a:buChar char="–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spcBef>
                <a:spcPct val="20000"/>
              </a:spcBef>
              <a:buFont typeface="Arial" pitchFamily="34" charset="0"/>
              <a:buChar char="»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marL="0">
              <a:buNone/>
            </a:pPr>
            <a:r>
              <a:rPr dirty="0" lang="en-US" smtClean="0">
                <a:latin typeface="Hei"/>
                <a:ea typeface="Hei"/>
                <a:cs typeface="Hei"/>
              </a:rPr>
              <a:t> Case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7</a:t>
            </a:r>
            <a:r>
              <a:rPr altLang="en-US" dirty="0" lang="zh-CN" smtClean="0">
                <a:latin typeface="Hei"/>
                <a:ea typeface="Hei"/>
                <a:cs typeface="Hei"/>
              </a:rPr>
              <a:t>：</a:t>
            </a:r>
            <a:r>
              <a:rPr dirty="0" lang="en-US" smtClean="0">
                <a:latin typeface="Hei"/>
                <a:ea typeface="Hei"/>
                <a:cs typeface="Hei"/>
              </a:rPr>
              <a:t> </a:t>
            </a:r>
            <a:r>
              <a:rPr altLang="zh-CN" dirty="0" sz="1800" lang="en-US" smtClean="0"/>
              <a:t>M</a:t>
            </a:r>
            <a:r>
              <a:rPr altLang="zh-CN" dirty="0" sz="1800" lang="zh-CN"/>
              <a:t>，</a:t>
            </a:r>
            <a:r>
              <a:rPr altLang="zh-CN" dirty="0" sz="1800" lang="en-US" smtClean="0">
                <a:latin typeface="Hei"/>
                <a:ea typeface="Hei"/>
                <a:cs typeface="Hei"/>
              </a:rPr>
              <a:t>62</a:t>
            </a:r>
            <a:r>
              <a:rPr altLang="zh-CN" dirty="0" sz="1800" lang="en-US" smtClean="0"/>
              <a:t>y</a:t>
            </a:r>
            <a:r>
              <a:rPr altLang="zh-CN" dirty="0" sz="1800" lang="zh-CN" smtClean="0"/>
              <a:t>；</a:t>
            </a:r>
            <a:r>
              <a:rPr altLang="zh-CN" dirty="0" sz="1800" lang="en-US"/>
              <a:t>8</a:t>
            </a:r>
            <a:r>
              <a:rPr altLang="zh-CN" dirty="0" sz="1800" lang="zh-CN"/>
              <a:t>月前前列腺手术发现骶尾部肿物，无不适，现肿物逐渐增大，</a:t>
            </a:r>
            <a:r>
              <a:rPr altLang="zh-CN" dirty="0" sz="1800" lang="en-US"/>
              <a:t>2</a:t>
            </a:r>
            <a:r>
              <a:rPr altLang="zh-CN" dirty="0" sz="1800" lang="zh-CN"/>
              <a:t>月前伴局部疼痛</a:t>
            </a:r>
            <a:r>
              <a:rPr altLang="zh-CN" dirty="0" sz="1800" lang="zh-CN" smtClean="0"/>
              <a:t>。</a:t>
            </a:r>
            <a:endParaRPr dirty="0" sz="1800" lang="en-US">
              <a:latin typeface="Hei"/>
              <a:ea typeface="Hei"/>
              <a:cs typeface="Hei"/>
            </a:endParaRPr>
          </a:p>
        </p:txBody>
      </p:sp>
    </p:spTree>
  </p:cSld>
  <p:clrMapOvr>
    <a:masterClrMapping/>
  </p:clrMapOvr>
  <p:transition spd="slow">
    <p:fade/>
  </p:transition>
  <p:timing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1" name="图片 11" descr="CaiJiChang_03_0006_0001.jpg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 cstate="email"/>
          <a:srcRect/>
          <a:stretch>
            <a:fillRect/>
          </a:stretch>
        </p:blipFill>
        <p:spPr>
          <a:xfrm>
            <a:off x="2971800" y="609600"/>
            <a:ext cx="3267752" cy="5410200"/>
          </a:xfrm>
          <a:prstGeom prst="rect"/>
        </p:spPr>
      </p:pic>
      <p:pic>
        <p:nvPicPr>
          <p:cNvPr id="2097162" name="图片 10" descr="CaiJiChang_02_0006_0001.jpg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 cstate="email"/>
          <a:srcRect/>
          <a:stretch>
            <a:fillRect/>
          </a:stretch>
        </p:blipFill>
        <p:spPr>
          <a:xfrm>
            <a:off x="17996" y="609600"/>
            <a:ext cx="3186059" cy="5410200"/>
          </a:xfrm>
          <a:prstGeom prst="rect"/>
        </p:spPr>
      </p:pic>
      <p:pic>
        <p:nvPicPr>
          <p:cNvPr id="2097163" name="图片 12" descr="CaiJiChang_04_0010_0001.jpg"/>
          <p:cNvPicPr>
            <a:picLocks noChangeAspect="1"/>
          </p:cNvPicPr>
          <p:nvPr/>
        </p:nvPicPr>
        <p:blipFill>
          <a:blip xmlns:r="http://schemas.openxmlformats.org/officeDocument/2006/relationships" r:embed="rId3" cstate="email"/>
          <a:stretch>
            <a:fillRect/>
          </a:stretch>
        </p:blipFill>
        <p:spPr>
          <a:xfrm>
            <a:off x="6172200" y="609600"/>
            <a:ext cx="2895600" cy="2895600"/>
          </a:xfrm>
          <a:prstGeom prst="rect"/>
        </p:spPr>
      </p:pic>
      <p:pic>
        <p:nvPicPr>
          <p:cNvPr id="2097164" name="图片 13" descr="CaiJiChang_05_0009_0001.jpg"/>
          <p:cNvPicPr>
            <a:picLocks noChangeAspect="1"/>
          </p:cNvPicPr>
          <p:nvPr/>
        </p:nvPicPr>
        <p:blipFill>
          <a:blip xmlns:r="http://schemas.openxmlformats.org/officeDocument/2006/relationships" r:embed="rId4" cstate="email"/>
          <a:stretch>
            <a:fillRect/>
          </a:stretch>
        </p:blipFill>
        <p:spPr>
          <a:xfrm>
            <a:off x="6172200" y="3124200"/>
            <a:ext cx="2895600" cy="2895600"/>
          </a:xfrm>
          <a:prstGeom prst="rect"/>
        </p:spPr>
      </p:pic>
    </p:spTree>
  </p:cSld>
  <p:clrMapOvr>
    <a:masterClrMapping/>
  </p:clrMapOvr>
  <p:transition spd="slow">
    <p:fade/>
  </p:transition>
  <p:timing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Content Placeholder 4"/>
          <p:cNvSpPr>
            <a:spLocks noGrp="1"/>
          </p:cNvSpPr>
          <p:nvPr>
            <p:ph idx="1"/>
          </p:nvPr>
        </p:nvSpPr>
        <p:spPr>
          <a:xfrm>
            <a:off x="-24684" y="2895600"/>
            <a:ext cx="1752600" cy="1625958"/>
          </a:xfrm>
        </p:spPr>
        <p:txBody>
          <a:bodyPr>
            <a:normAutofit fontScale="95000" lnSpcReduction="20000"/>
          </a:bodyPr>
          <a:p>
            <a:pPr algn="l" defTabSz="914400" indent="-347472" marL="347472">
              <a:lnSpc>
                <a:spcPct val="150000"/>
              </a:lnSpc>
              <a:spcBef>
                <a:spcPts val="480"/>
              </a:spcBef>
              <a:buClr>
                <a:schemeClr val="tx1"/>
              </a:buClr>
              <a:buSzPct val="130000"/>
              <a:buFont typeface="Arial"/>
              <a:buChar char="•"/>
            </a:pPr>
            <a:r>
              <a:rPr altLang="en-US" dirty="0" sz="2800" lang="zh-CN" smtClean="0">
                <a:latin typeface="Hei"/>
                <a:ea typeface="Hei"/>
                <a:cs typeface="Hei"/>
              </a:rPr>
              <a:t>肿瘤及肿瘤样</a:t>
            </a:r>
            <a:endParaRPr altLang="zh-CN" dirty="0" sz="2800" lang="en-US" smtClean="0">
              <a:latin typeface="Hei"/>
              <a:ea typeface="Hei"/>
              <a:cs typeface="Hei"/>
            </a:endParaRPr>
          </a:p>
          <a:p>
            <a:pPr algn="l" defTabSz="914400" indent="0" marL="0">
              <a:lnSpc>
                <a:spcPct val="150000"/>
              </a:lnSpc>
              <a:spcBef>
                <a:spcPts val="480"/>
              </a:spcBef>
              <a:buClr>
                <a:schemeClr val="tx1"/>
              </a:buClr>
              <a:buSzPct val="130000"/>
              <a:buNone/>
            </a:pPr>
            <a:r>
              <a:rPr altLang="zh-CN" b="0" dirty="0" sz="2000" i="0" lang="en-US" smtClean="0">
                <a:solidFill>
                  <a:schemeClr val="tx1"/>
                </a:solidFill>
                <a:latin typeface="Hei"/>
                <a:ea typeface="Hei"/>
                <a:cs typeface="Hei"/>
              </a:rPr>
              <a:t>   </a:t>
            </a:r>
          </a:p>
          <a:p>
            <a:pPr algn="l" defTabSz="914400" indent="0" marL="0">
              <a:lnSpc>
                <a:spcPct val="150000"/>
              </a:lnSpc>
              <a:spcBef>
                <a:spcPts val="480"/>
              </a:spcBef>
              <a:buClr>
                <a:schemeClr val="tx1"/>
              </a:buClr>
              <a:buSzPct val="130000"/>
              <a:buNone/>
            </a:pPr>
            <a:endParaRPr dirty="0" lang="en-US">
              <a:latin typeface="Hei"/>
              <a:ea typeface="Hei"/>
              <a:cs typeface="Hei"/>
            </a:endParaRPr>
          </a:p>
          <a:p>
            <a:pPr algn="l" defTabSz="914400" indent="0" marL="0">
              <a:lnSpc>
                <a:spcPct val="150000"/>
              </a:lnSpc>
              <a:spcBef>
                <a:spcPts val="480"/>
              </a:spcBef>
              <a:buClr>
                <a:schemeClr val="tx1"/>
              </a:buClr>
              <a:buSzPct val="130000"/>
              <a:buNone/>
            </a:pPr>
            <a:endParaRPr dirty="0" lang="en-US" smtClean="0">
              <a:latin typeface="Hei"/>
              <a:ea typeface="Hei"/>
              <a:cs typeface="Hei"/>
            </a:endParaRPr>
          </a:p>
          <a:p>
            <a:pPr algn="l" defTabSz="914400" indent="0" marL="0">
              <a:lnSpc>
                <a:spcPct val="150000"/>
              </a:lnSpc>
              <a:spcBef>
                <a:spcPts val="480"/>
              </a:spcBef>
              <a:buClr>
                <a:schemeClr val="tx1"/>
              </a:buClr>
              <a:buSzPct val="130000"/>
              <a:buNone/>
            </a:pPr>
            <a:endParaRPr dirty="0" lang="en-US" smtClean="0">
              <a:latin typeface="Hei"/>
              <a:ea typeface="Hei"/>
              <a:cs typeface="Hei"/>
            </a:endParaRPr>
          </a:p>
          <a:p>
            <a:pPr algn="l" defTabSz="914400" indent="0" marL="0">
              <a:lnSpc>
                <a:spcPct val="150000"/>
              </a:lnSpc>
              <a:spcBef>
                <a:spcPts val="480"/>
              </a:spcBef>
              <a:buClr>
                <a:schemeClr val="tx1"/>
              </a:buClr>
              <a:buSzPct val="130000"/>
              <a:buNone/>
            </a:pPr>
            <a:endParaRPr dirty="0" lang="en-US" smtClean="0">
              <a:latin typeface="Hei"/>
              <a:ea typeface="Hei"/>
              <a:cs typeface="Hei"/>
            </a:endParaRPr>
          </a:p>
          <a:p>
            <a:pPr algn="l" defTabSz="914400" indent="0" marL="0">
              <a:lnSpc>
                <a:spcPct val="150000"/>
              </a:lnSpc>
              <a:spcBef>
                <a:spcPts val="480"/>
              </a:spcBef>
              <a:buClr>
                <a:schemeClr val="tx1"/>
              </a:buClr>
              <a:buSzPct val="130000"/>
              <a:buNone/>
            </a:pPr>
            <a:endParaRPr b="0" dirty="0" sz="2000" i="0" lang="en-US">
              <a:solidFill>
                <a:schemeClr val="tx1"/>
              </a:solidFill>
              <a:latin typeface="Hei"/>
              <a:ea typeface="Hei"/>
              <a:cs typeface="Hei"/>
            </a:endParaRPr>
          </a:p>
          <a:p>
            <a:pPr algn="l" defTabSz="914400" indent="0" marL="0">
              <a:lnSpc>
                <a:spcPct val="150000"/>
              </a:lnSpc>
              <a:spcBef>
                <a:spcPts val="480"/>
              </a:spcBef>
              <a:buClr>
                <a:schemeClr val="tx1"/>
              </a:buClr>
              <a:buSzPct val="130000"/>
              <a:buNone/>
            </a:pPr>
            <a:endParaRPr b="0" dirty="0" sz="2000" i="0" lang="en-US">
              <a:solidFill>
                <a:schemeClr val="tx1"/>
              </a:solidFill>
              <a:latin typeface="Hei"/>
              <a:ea typeface="Hei"/>
              <a:cs typeface="Hei"/>
            </a:endParaRPr>
          </a:p>
          <a:p>
            <a:pPr algn="l" defTabSz="914400" indent="0" marL="0">
              <a:lnSpc>
                <a:spcPct val="150000"/>
              </a:lnSpc>
              <a:spcBef>
                <a:spcPts val="0"/>
              </a:spcBef>
              <a:buNone/>
            </a:pPr>
            <a:endParaRPr dirty="0" lang="en-US" smtClean="0">
              <a:latin typeface="Hei"/>
              <a:ea typeface="Hei"/>
              <a:cs typeface="Hei"/>
            </a:endParaRPr>
          </a:p>
        </p:txBody>
      </p:sp>
      <p:sp>
        <p:nvSpPr>
          <p:cNvPr id="1048617" name="Content Placeholder 4"/>
          <p:cNvSpPr txBox="1"/>
          <p:nvPr/>
        </p:nvSpPr>
        <p:spPr>
          <a:xfrm>
            <a:off x="1905000" y="1447800"/>
            <a:ext cx="6553200" cy="4343400"/>
          </a:xfrm>
          <a:prstGeom prst="rect"/>
        </p:spPr>
        <p:txBody>
          <a:bodyPr bIns="45720" lIns="91440" rIns="91440" rtlCol="0" tIns="45720" vert="horz">
            <a:normAutofit fontScale="25000" lnSpcReduction="20000"/>
          </a:bodyPr>
          <a:lstStyle>
            <a:lvl1pPr algn="l" defTabSz="914400" eaLnBrk="1" hangingPunct="1" indent="-342900" latinLnBrk="0" marL="342900" rtl="0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algn="l" defTabSz="914400" eaLnBrk="1" hangingPunct="1" indent="-228600" latinLnBrk="0" marL="571500" rtl="0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sz="18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spcBef>
                <a:spcPct val="20000"/>
              </a:spcBef>
              <a:buFont typeface="Arial" pitchFamily="34" charset="0"/>
              <a:buChar char="–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spcBef>
                <a:spcPct val="20000"/>
              </a:spcBef>
              <a:buFont typeface="Arial" pitchFamily="34" charset="0"/>
              <a:buChar char="»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marL="0">
              <a:spcBef>
                <a:spcPts val="480"/>
              </a:spcBef>
              <a:buClr>
                <a:schemeClr val="tx1"/>
              </a:buClr>
              <a:buNone/>
            </a:pPr>
            <a:r>
              <a:rPr altLang="en-US" dirty="0" sz="9600" lang="zh-CN" u="sng" smtClean="0">
                <a:latin typeface="Hei"/>
                <a:ea typeface="Hei"/>
                <a:cs typeface="Hei"/>
              </a:rPr>
              <a:t>良性</a:t>
            </a:r>
            <a:r>
              <a:rPr altLang="en-US" dirty="0" sz="9600" lang="zh-CN" smtClean="0">
                <a:latin typeface="Hei"/>
                <a:ea typeface="Hei"/>
                <a:cs typeface="Hei"/>
              </a:rPr>
              <a:t>：血管瘤；脊索瘤（</a:t>
            </a:r>
            <a:r>
              <a:rPr altLang="en-US" dirty="0" sz="9600" lang="zh-CN" smtClean="0">
                <a:solidFill>
                  <a:srgbClr val="0000FF"/>
                </a:solidFill>
                <a:latin typeface="Hei"/>
                <a:ea typeface="Hei"/>
                <a:cs typeface="Hei"/>
              </a:rPr>
              <a:t>良性脊索样细胞瘤</a:t>
            </a:r>
            <a:r>
              <a:rPr altLang="en-US" dirty="0" sz="9600" lang="zh-CN" smtClean="0">
                <a:latin typeface="Hei"/>
                <a:ea typeface="Hei"/>
                <a:cs typeface="Hei"/>
              </a:rPr>
              <a:t>）；骨软骨瘤</a:t>
            </a:r>
            <a:endParaRPr altLang="zh-CN" dirty="0" sz="9600" lang="en-US" smtClean="0">
              <a:latin typeface="Hei"/>
              <a:ea typeface="Hei"/>
              <a:cs typeface="Hei"/>
            </a:endParaRPr>
          </a:p>
          <a:p>
            <a:pPr indent="0" marL="0">
              <a:spcBef>
                <a:spcPts val="480"/>
              </a:spcBef>
              <a:buClr>
                <a:schemeClr val="tx1"/>
              </a:buClr>
              <a:buNone/>
            </a:pPr>
            <a:endParaRPr altLang="zh-CN" dirty="0" sz="9600" lang="en-US" smtClean="0">
              <a:latin typeface="Hei"/>
              <a:ea typeface="Hei"/>
              <a:cs typeface="Hei"/>
            </a:endParaRPr>
          </a:p>
          <a:p>
            <a:pPr indent="0" marL="0">
              <a:spcBef>
                <a:spcPts val="480"/>
              </a:spcBef>
              <a:buClr>
                <a:schemeClr val="tx1"/>
              </a:buClr>
              <a:buNone/>
            </a:pPr>
            <a:r>
              <a:rPr altLang="en-US" dirty="0" sz="9600" lang="zh-CN" u="sng" smtClean="0">
                <a:latin typeface="Hei"/>
                <a:ea typeface="Hei"/>
                <a:cs typeface="Hei"/>
              </a:rPr>
              <a:t>中间性</a:t>
            </a:r>
            <a:r>
              <a:rPr altLang="en-US" dirty="0" sz="9600" lang="zh-CN" smtClean="0">
                <a:latin typeface="Hei"/>
                <a:ea typeface="Hei"/>
                <a:cs typeface="Hei"/>
              </a:rPr>
              <a:t>：动脉瘤样骨囊肿；嗜酸性肉芽肿；骨巨细胞瘤（</a:t>
            </a:r>
            <a:r>
              <a:rPr altLang="en-US" dirty="0" sz="9600" lang="zh-CN" smtClean="0">
                <a:solidFill>
                  <a:srgbClr val="0000FF"/>
                </a:solidFill>
                <a:latin typeface="Hei"/>
                <a:ea typeface="Hei"/>
                <a:cs typeface="Hei"/>
              </a:rPr>
              <a:t>富于巨细胞的破骨细胞肿瘤</a:t>
            </a:r>
            <a:r>
              <a:rPr altLang="en-US" dirty="0" sz="9600" lang="zh-CN" smtClean="0">
                <a:latin typeface="Hei"/>
                <a:ea typeface="Hei"/>
                <a:cs typeface="Hei"/>
              </a:rPr>
              <a:t>）；骨母细胞瘤</a:t>
            </a:r>
            <a:r>
              <a:rPr altLang="zh-CN" dirty="0" sz="9600" lang="zh-CN">
                <a:latin typeface="Hei"/>
                <a:ea typeface="Hei"/>
                <a:cs typeface="Hei"/>
              </a:rPr>
              <a:t>；</a:t>
            </a:r>
            <a:r>
              <a:rPr altLang="en-US" dirty="0" sz="9600" lang="zh-CN" smtClean="0">
                <a:latin typeface="Hei"/>
                <a:ea typeface="Hei"/>
                <a:cs typeface="Hei"/>
              </a:rPr>
              <a:t>软骨母细胞瘤</a:t>
            </a:r>
            <a:endParaRPr altLang="zh-CN" dirty="0" sz="9600" lang="en-US" smtClean="0">
              <a:latin typeface="Hei"/>
              <a:ea typeface="Hei"/>
              <a:cs typeface="Hei"/>
            </a:endParaRPr>
          </a:p>
          <a:p>
            <a:pPr indent="0" marL="0">
              <a:spcBef>
                <a:spcPts val="480"/>
              </a:spcBef>
              <a:buClr>
                <a:schemeClr val="tx1"/>
              </a:buClr>
              <a:buNone/>
            </a:pPr>
            <a:endParaRPr altLang="zh-CN" dirty="0" sz="9600" lang="en-US">
              <a:latin typeface="Hei"/>
              <a:ea typeface="Hei"/>
              <a:cs typeface="Hei"/>
            </a:endParaRPr>
          </a:p>
          <a:p>
            <a:pPr indent="0" marL="0">
              <a:spcBef>
                <a:spcPts val="480"/>
              </a:spcBef>
              <a:buClr>
                <a:schemeClr val="tx1"/>
              </a:buClr>
              <a:buNone/>
            </a:pPr>
            <a:r>
              <a:rPr altLang="en-US" dirty="0" sz="9600" lang="zh-CN" u="sng" smtClean="0">
                <a:latin typeface="Hei"/>
                <a:ea typeface="Hei"/>
                <a:cs typeface="Hei"/>
              </a:rPr>
              <a:t>恶性</a:t>
            </a:r>
            <a:r>
              <a:rPr altLang="en-US" dirty="0" sz="9600" lang="zh-CN" smtClean="0">
                <a:latin typeface="Hei"/>
                <a:ea typeface="Hei"/>
                <a:cs typeface="Hei"/>
              </a:rPr>
              <a:t>：恶性脊索瘤；骨髓瘤；转移瘤</a:t>
            </a:r>
            <a:endParaRPr dirty="0" sz="9600" lang="en-US" smtClean="0">
              <a:latin typeface="Hei"/>
              <a:ea typeface="Hei"/>
              <a:cs typeface="Hei"/>
            </a:endParaRPr>
          </a:p>
          <a:p>
            <a:pPr indent="0" marL="0">
              <a:spcBef>
                <a:spcPts val="480"/>
              </a:spcBef>
              <a:buClr>
                <a:schemeClr val="tx1"/>
              </a:buClr>
              <a:buNone/>
            </a:pPr>
            <a:endParaRPr dirty="0" lang="en-US" smtClean="0">
              <a:latin typeface="Hei"/>
              <a:ea typeface="Hei"/>
              <a:cs typeface="Hei"/>
            </a:endParaRPr>
          </a:p>
          <a:p>
            <a:pPr indent="-347472" marL="347472">
              <a:buFont typeface="Arial"/>
              <a:buChar char="•"/>
            </a:pPr>
            <a:endParaRPr dirty="0" lang="en-US" smtClean="0">
              <a:latin typeface="Hei"/>
              <a:ea typeface="Hei"/>
              <a:cs typeface="Hei"/>
            </a:endParaRPr>
          </a:p>
          <a:p>
            <a:pPr indent="0" marL="0">
              <a:spcBef>
                <a:spcPts val="480"/>
              </a:spcBef>
              <a:buClr>
                <a:schemeClr val="tx1"/>
              </a:buClr>
              <a:buFont typeface="Arial" pitchFamily="34" charset="0"/>
              <a:buNone/>
            </a:pPr>
            <a:endParaRPr dirty="0" lang="en-US" smtClean="0">
              <a:latin typeface="Hei"/>
              <a:ea typeface="Hei"/>
              <a:cs typeface="Hei"/>
            </a:endParaRPr>
          </a:p>
          <a:p>
            <a:pPr indent="0" marL="0">
              <a:buFont typeface="Arial" pitchFamily="34" charset="0"/>
              <a:buNone/>
            </a:pPr>
            <a:endParaRPr dirty="0" lang="en-US" smtClean="0">
              <a:latin typeface="Hei"/>
              <a:ea typeface="Hei"/>
              <a:cs typeface="Hei"/>
            </a:endParaRPr>
          </a:p>
        </p:txBody>
      </p:sp>
      <p:sp>
        <p:nvSpPr>
          <p:cNvPr id="1048618" name="Left Brace 1"/>
          <p:cNvSpPr/>
          <p:nvPr/>
        </p:nvSpPr>
        <p:spPr>
          <a:xfrm>
            <a:off x="1219200" y="1752600"/>
            <a:ext cx="685800" cy="3581400"/>
          </a:xfrm>
          <a:prstGeom prst="leftBrace"/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 rtlCol="0"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Subtitle 2"/>
          <p:cNvSpPr txBox="1"/>
          <p:nvPr/>
        </p:nvSpPr>
        <p:spPr>
          <a:xfrm>
            <a:off x="609600" y="5562600"/>
            <a:ext cx="8077200" cy="990600"/>
          </a:xfrm>
          <a:prstGeom prst="rect"/>
        </p:spPr>
        <p:txBody>
          <a:bodyPr bIns="45720" lIns="91440" rIns="91440" rtlCol="0" tIns="45720" vert="horz">
            <a:normAutofit/>
          </a:bodyPr>
          <a:lstStyle>
            <a:lvl1pPr algn="l" defTabSz="914400" eaLnBrk="1" hangingPunct="1" indent="-342900" latinLnBrk="0" marL="342900" rtl="0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algn="l" defTabSz="914400" eaLnBrk="1" hangingPunct="1" indent="-228600" latinLnBrk="0" marL="571500" rtl="0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sz="18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spcBef>
                <a:spcPct val="20000"/>
              </a:spcBef>
              <a:buFont typeface="Arial" pitchFamily="34" charset="0"/>
              <a:buChar char="–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spcBef>
                <a:spcPct val="20000"/>
              </a:spcBef>
              <a:buFont typeface="Arial" pitchFamily="34" charset="0"/>
              <a:buChar char="»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marL="0">
              <a:buNone/>
            </a:pPr>
            <a:r>
              <a:rPr dirty="0" lang="en-US" smtClean="0">
                <a:latin typeface="Hei"/>
                <a:ea typeface="Hei"/>
                <a:cs typeface="Hei"/>
              </a:rPr>
              <a:t> Case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8</a:t>
            </a:r>
            <a:r>
              <a:rPr altLang="en-US" dirty="0" lang="zh-CN" smtClean="0">
                <a:latin typeface="Hei"/>
                <a:ea typeface="Hei"/>
                <a:cs typeface="Hei"/>
              </a:rPr>
              <a:t>：</a:t>
            </a:r>
            <a:r>
              <a:rPr dirty="0" lang="en-US" smtClean="0">
                <a:latin typeface="Hei"/>
                <a:ea typeface="Hei"/>
                <a:cs typeface="Hei"/>
              </a:rPr>
              <a:t> </a:t>
            </a:r>
            <a:r>
              <a:rPr altLang="zh-CN" dirty="0" lang="en-US" smtClean="0"/>
              <a:t>M</a:t>
            </a:r>
            <a:r>
              <a:rPr altLang="zh-CN" dirty="0" lang="zh-CN" smtClean="0"/>
              <a:t>，</a:t>
            </a:r>
            <a:r>
              <a:rPr altLang="zh-CN" dirty="0" lang="en-US" smtClean="0"/>
              <a:t>73y</a:t>
            </a:r>
            <a:r>
              <a:rPr altLang="en-US" dirty="0" lang="zh-CN" smtClean="0"/>
              <a:t>；</a:t>
            </a:r>
            <a:r>
              <a:rPr altLang="zh-CN" dirty="0" lang="zh-CN"/>
              <a:t>右臀部疼痛伴右下肢放射痛</a:t>
            </a:r>
            <a:r>
              <a:rPr altLang="zh-CN" dirty="0" lang="en-US"/>
              <a:t>2</a:t>
            </a:r>
            <a:r>
              <a:rPr altLang="zh-CN" dirty="0" lang="zh-CN"/>
              <a:t>月 </a:t>
            </a:r>
            <a:r>
              <a:rPr altLang="zh-CN" dirty="0" lang="zh-CN" smtClean="0"/>
              <a:t>。</a:t>
            </a:r>
            <a:endParaRPr dirty="0" lang="en-US">
              <a:latin typeface="Hei"/>
              <a:ea typeface="Hei"/>
              <a:cs typeface="Hei"/>
            </a:endParaRPr>
          </a:p>
        </p:txBody>
      </p:sp>
      <p:grpSp>
        <p:nvGrpSpPr>
          <p:cNvPr id="45" name="组 6"/>
          <p:cNvGrpSpPr/>
          <p:nvPr/>
        </p:nvGrpSpPr>
        <p:grpSpPr>
          <a:xfrm>
            <a:off x="1524000" y="990600"/>
            <a:ext cx="6096000" cy="4285998"/>
            <a:chOff x="1219200" y="990600"/>
            <a:chExt cx="6096000" cy="4285998"/>
          </a:xfrm>
        </p:grpSpPr>
        <p:pic>
          <p:nvPicPr>
            <p:cNvPr id="2097153" name="图片 4" descr="LI_ZHI_LIAN_33983_0000_0001.jpg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1" cstate="email"/>
            <a:stretch>
              <a:fillRect/>
            </a:stretch>
          </p:blipFill>
          <p:spPr>
            <a:xfrm>
              <a:off x="1219200" y="990600"/>
              <a:ext cx="2922072" cy="4284000"/>
            </a:xfrm>
            <a:prstGeom prst="rect"/>
          </p:spPr>
        </p:pic>
        <p:pic>
          <p:nvPicPr>
            <p:cNvPr id="2097154" name="图片 5" descr="LI_ZHI_LIAN_33984_0000_0001.jpg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2" cstate="email"/>
            <a:stretch>
              <a:fillRect/>
            </a:stretch>
          </p:blipFill>
          <p:spPr>
            <a:xfrm>
              <a:off x="4419600" y="990600"/>
              <a:ext cx="2895600" cy="4285998"/>
            </a:xfrm>
            <a:prstGeom prst="rect"/>
          </p:spPr>
        </p:pic>
      </p:grpSp>
    </p:spTree>
  </p:cSld>
  <p:clrMapOvr>
    <a:masterClrMapping/>
  </p:clrMapOvr>
  <p:transition spd="slow">
    <p:fade/>
  </p:transition>
  <p:timing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图片 8" descr="LI_ZHI_LIAN_06_0011_0001.jpg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 cstate="email"/>
          <a:srcRect/>
          <a:stretch>
            <a:fillRect/>
          </a:stretch>
        </p:blipFill>
        <p:spPr>
          <a:xfrm>
            <a:off x="1752600" y="685800"/>
            <a:ext cx="2971800" cy="5111909"/>
          </a:xfrm>
          <a:prstGeom prst="rect"/>
        </p:spPr>
      </p:pic>
      <p:pic>
        <p:nvPicPr>
          <p:cNvPr id="2097156" name="图片 4" descr="LI_ZHI_LIAN_05_0011_0001.jpg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 cstate="email"/>
          <a:srcRect/>
          <a:stretch>
            <a:fillRect/>
          </a:stretch>
        </p:blipFill>
        <p:spPr>
          <a:xfrm>
            <a:off x="6000" y="685800"/>
            <a:ext cx="2367440" cy="5105400"/>
          </a:xfrm>
          <a:prstGeom prst="rect"/>
        </p:spPr>
      </p:pic>
      <p:pic>
        <p:nvPicPr>
          <p:cNvPr id="2097157" name="图片 7" descr="LI_ZHI_LIAN_12_0011_0001.jpg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3" cstate="email"/>
          <a:srcRect/>
          <a:stretch>
            <a:fillRect/>
          </a:stretch>
        </p:blipFill>
        <p:spPr>
          <a:xfrm>
            <a:off x="4419600" y="685800"/>
            <a:ext cx="2362200" cy="5108305"/>
          </a:xfrm>
          <a:prstGeom prst="rect"/>
        </p:spPr>
      </p:pic>
      <p:pic>
        <p:nvPicPr>
          <p:cNvPr id="2097158" name="图片 9" descr="LI_ZHI_LIAN_10_0011_0001.jpg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4" cstate="email"/>
          <a:srcRect/>
          <a:stretch>
            <a:fillRect/>
          </a:stretch>
        </p:blipFill>
        <p:spPr>
          <a:xfrm>
            <a:off x="6671914" y="2298305"/>
            <a:ext cx="2472086" cy="1816495"/>
          </a:xfrm>
          <a:prstGeom prst="rect"/>
        </p:spPr>
      </p:pic>
      <p:pic>
        <p:nvPicPr>
          <p:cNvPr id="2097159" name="图片 10" descr="LI_ZHI_LIAN_10_0071_0001.jpg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5" cstate="email"/>
          <a:srcRect/>
          <a:stretch>
            <a:fillRect/>
          </a:stretch>
        </p:blipFill>
        <p:spPr>
          <a:xfrm>
            <a:off x="6660133" y="3959938"/>
            <a:ext cx="2486851" cy="1831262"/>
          </a:xfrm>
          <a:prstGeom prst="rect"/>
        </p:spPr>
      </p:pic>
      <p:pic>
        <p:nvPicPr>
          <p:cNvPr id="2097160" name="图片 11" descr="LI_ZHI_LIAN_08_0011_0001.jpg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6" cstate="email"/>
          <a:srcRect/>
          <a:stretch>
            <a:fillRect/>
          </a:stretch>
        </p:blipFill>
        <p:spPr>
          <a:xfrm>
            <a:off x="6703876" y="685800"/>
            <a:ext cx="2440123" cy="1698347"/>
          </a:xfrm>
          <a:prstGeom prst="rect"/>
        </p:spPr>
      </p:pic>
    </p:spTree>
  </p:cSld>
  <p:clrMapOvr>
    <a:masterClrMapping/>
  </p:clrMapOvr>
  <p:transition spd="slow">
    <p:fade/>
  </p:transition>
  <p:timing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altLang="en-US" b="1" dirty="0" sz="4800" lang="zh-CN" smtClean="0"/>
              <a:t>中间性肿瘤</a:t>
            </a:r>
            <a:endParaRPr b="1" dirty="0" sz="4800" lang="en-US"/>
          </a:p>
        </p:txBody>
      </p:sp>
      <p:sp>
        <p:nvSpPr>
          <p:cNvPr id="1048596" name="Text Placeholder 2"/>
          <p:cNvSpPr>
            <a:spLocks noGrp="1"/>
          </p:cNvSpPr>
          <p:nvPr>
            <p:ph type="body" idx="1"/>
          </p:nvPr>
        </p:nvSpPr>
        <p:spPr>
          <a:xfrm>
            <a:off x="3810000" y="3048000"/>
            <a:ext cx="5105400" cy="2590800"/>
          </a:xfrm>
        </p:spPr>
        <p:txBody>
          <a:bodyPr>
            <a:normAutofit/>
          </a:bodyPr>
          <a:p>
            <a:pPr indent="-457200" marL="457200">
              <a:buFont typeface="Wingdings" pitchFamily="2" charset="2"/>
              <a:buChar char="§"/>
            </a:pPr>
            <a:r>
              <a:rPr altLang="en-US" dirty="0" sz="2400" lang="zh-CN">
                <a:latin typeface="Hei"/>
                <a:ea typeface="Hei"/>
                <a:cs typeface="Hei"/>
              </a:rPr>
              <a:t>动脉瘤样骨囊</a:t>
            </a:r>
            <a:r>
              <a:rPr altLang="en-US" dirty="0" sz="2400" lang="zh-CN" smtClean="0">
                <a:latin typeface="Hei"/>
                <a:ea typeface="Hei"/>
                <a:cs typeface="Hei"/>
              </a:rPr>
              <a:t>肿</a:t>
            </a:r>
            <a:endParaRPr altLang="zh-CN" dirty="0" sz="2400" lang="en-US" smtClean="0">
              <a:latin typeface="Hei"/>
              <a:ea typeface="Hei"/>
              <a:cs typeface="Hei"/>
            </a:endParaRPr>
          </a:p>
          <a:p>
            <a:pPr indent="-457200" marL="457200">
              <a:buFont typeface="Wingdings" pitchFamily="2" charset="2"/>
              <a:buChar char="§"/>
            </a:pPr>
            <a:r>
              <a:rPr altLang="en-US" dirty="0" sz="2400" lang="zh-CN" smtClean="0">
                <a:latin typeface="Hei"/>
                <a:ea typeface="Hei"/>
                <a:cs typeface="Hei"/>
              </a:rPr>
              <a:t>嗜</a:t>
            </a:r>
            <a:r>
              <a:rPr altLang="en-US" dirty="0" sz="2400" lang="zh-CN">
                <a:latin typeface="Hei"/>
                <a:ea typeface="Hei"/>
                <a:cs typeface="Hei"/>
              </a:rPr>
              <a:t>酸性肉芽</a:t>
            </a:r>
            <a:r>
              <a:rPr altLang="en-US" dirty="0" sz="2400" lang="zh-CN" smtClean="0">
                <a:latin typeface="Hei"/>
                <a:ea typeface="Hei"/>
                <a:cs typeface="Hei"/>
              </a:rPr>
              <a:t>肿</a:t>
            </a:r>
            <a:endParaRPr altLang="zh-CN" dirty="0" sz="2400" lang="en-US" smtClean="0">
              <a:latin typeface="Hei"/>
              <a:ea typeface="Hei"/>
              <a:cs typeface="Hei"/>
            </a:endParaRPr>
          </a:p>
          <a:p>
            <a:pPr indent="-457200" marL="457200">
              <a:buFont typeface="Wingdings" pitchFamily="2" charset="2"/>
              <a:buChar char="§"/>
            </a:pPr>
            <a:r>
              <a:rPr altLang="en-US" dirty="0" sz="2400" lang="zh-CN" smtClean="0">
                <a:latin typeface="Hei"/>
                <a:ea typeface="Hei"/>
                <a:cs typeface="Hei"/>
              </a:rPr>
              <a:t>骨巨细胞瘤</a:t>
            </a:r>
            <a:endParaRPr altLang="zh-CN" dirty="0" sz="2400" lang="en-US" smtClean="0">
              <a:latin typeface="Hei"/>
              <a:ea typeface="Hei"/>
              <a:cs typeface="Hei"/>
            </a:endParaRPr>
          </a:p>
          <a:p>
            <a:pPr indent="-457200" marL="457200">
              <a:buFont typeface="Wingdings" pitchFamily="2" charset="2"/>
              <a:buChar char="§"/>
            </a:pPr>
            <a:r>
              <a:rPr altLang="en-US" dirty="0" sz="2400" lang="zh-CN" smtClean="0">
                <a:latin typeface="Hei"/>
                <a:ea typeface="Hei"/>
                <a:cs typeface="Hei"/>
              </a:rPr>
              <a:t>骨母细胞瘤</a:t>
            </a:r>
            <a:endParaRPr altLang="zh-CN" dirty="0" sz="2400" lang="en-US" smtClean="0">
              <a:latin typeface="Hei"/>
              <a:ea typeface="Hei"/>
              <a:cs typeface="Hei"/>
            </a:endParaRPr>
          </a:p>
          <a:p>
            <a:pPr indent="-457200" marL="457200">
              <a:buFont typeface="Wingdings" pitchFamily="2" charset="2"/>
              <a:buChar char="§"/>
            </a:pPr>
            <a:r>
              <a:rPr altLang="en-US" dirty="0" sz="2400" lang="zh-CN" smtClean="0">
                <a:latin typeface="Hei"/>
                <a:ea typeface="Hei"/>
                <a:cs typeface="Hei"/>
              </a:rPr>
              <a:t>软</a:t>
            </a:r>
            <a:r>
              <a:rPr altLang="en-US" dirty="0" sz="2400" lang="zh-CN">
                <a:latin typeface="Hei"/>
                <a:ea typeface="Hei"/>
                <a:cs typeface="Hei"/>
              </a:rPr>
              <a:t>骨母细胞瘤</a:t>
            </a:r>
            <a:endParaRPr altLang="zh-CN" dirty="0" sz="2400" lang="en-US">
              <a:latin typeface="Hei"/>
              <a:ea typeface="Hei"/>
              <a:cs typeface="Hei"/>
            </a:endParaRPr>
          </a:p>
          <a:p>
            <a:endParaRPr dirty="0" lang="en-US"/>
          </a:p>
        </p:txBody>
      </p:sp>
    </p:spTree>
  </p:cSld>
  <p:clrMapOvr>
    <a:masterClrMapping/>
  </p:clrMapOvr>
  <p:transition spd="slow">
    <p:fade/>
  </p:transition>
  <p:timing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pPr algn="ctr"/>
            <a:r>
              <a:rPr altLang="zh-CN" b="1" dirty="0" sz="3600" kumimoji="1" lang="en-US" smtClean="0"/>
              <a:t>ABC </a:t>
            </a:r>
            <a:r>
              <a:rPr altLang="en-US" b="1" dirty="0" sz="3600" kumimoji="1" lang="zh-CN" smtClean="0"/>
              <a:t>（</a:t>
            </a:r>
            <a:r>
              <a:rPr altLang="zh-CN" b="1" dirty="0" sz="3600" kumimoji="1" lang="en-US" smtClean="0"/>
              <a:t>A</a:t>
            </a:r>
            <a:r>
              <a:rPr altLang="zh-CN" b="1" dirty="0" sz="3600" lang="en-US" smtClean="0"/>
              <a:t>neurysmal </a:t>
            </a:r>
            <a:r>
              <a:rPr altLang="zh-CN" b="1" dirty="0" sz="3600" lang="en-US"/>
              <a:t>bone </a:t>
            </a:r>
            <a:r>
              <a:rPr altLang="zh-CN" b="1" dirty="0" sz="3600" lang="en-US" smtClean="0"/>
              <a:t>cyst</a:t>
            </a:r>
            <a:r>
              <a:rPr altLang="en-US" b="1" dirty="0" sz="3600" lang="zh-CN" smtClean="0"/>
              <a:t>）</a:t>
            </a:r>
            <a:r>
              <a:rPr altLang="zh-CN" b="1" dirty="0" sz="3600" lang="en-US" smtClean="0"/>
              <a:t> </a:t>
            </a:r>
            <a:br>
              <a:rPr altLang="zh-CN" b="1" dirty="0" sz="3600" lang="en-US" smtClean="0"/>
            </a:br>
            <a:r>
              <a:rPr altLang="en-US" b="1" dirty="0" sz="3600" kumimoji="1" lang="zh-CN" smtClean="0"/>
              <a:t>动脉瘤样骨囊肿</a:t>
            </a:r>
            <a:endParaRPr altLang="en-US" b="1" dirty="0" sz="3600" kumimoji="1" lang="zh-CN"/>
          </a:p>
        </p:txBody>
      </p:sp>
      <p:sp>
        <p:nvSpPr>
          <p:cNvPr id="1048602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altLang="zh-CN" dirty="0" kumimoji="1" lang="en-US" smtClean="0"/>
          </a:p>
          <a:p>
            <a:r>
              <a:rPr altLang="en-US" dirty="0" sz="2400" kumimoji="1" lang="zh-CN" smtClean="0"/>
              <a:t>好发于</a:t>
            </a:r>
            <a:r>
              <a:rPr altLang="zh-CN" dirty="0" sz="2400" kumimoji="1" lang="en-US" smtClean="0"/>
              <a:t>10</a:t>
            </a:r>
            <a:r>
              <a:rPr altLang="en-US" dirty="0" sz="2400" kumimoji="1" lang="zh-CN" smtClean="0"/>
              <a:t>～</a:t>
            </a:r>
            <a:r>
              <a:rPr altLang="zh-CN" dirty="0" sz="2400" kumimoji="1" lang="en-US" smtClean="0"/>
              <a:t>30y</a:t>
            </a:r>
            <a:r>
              <a:rPr altLang="en-US" dirty="0" sz="2400" kumimoji="1" lang="zh-CN" smtClean="0"/>
              <a:t>，病变起源于附件，向椎体后方发展，或病变局限于椎体一侧</a:t>
            </a:r>
            <a:endParaRPr altLang="zh-CN" dirty="0" sz="2400" kumimoji="1" lang="en-US" smtClean="0"/>
          </a:p>
          <a:p>
            <a:r>
              <a:rPr altLang="en-US" dirty="0" sz="2400" kumimoji="1" lang="zh-CN" smtClean="0"/>
              <a:t>膨胀性骨质破坏，有钙化及分隔；可跨过椎间隙累及相邻椎体或肋骨</a:t>
            </a:r>
            <a:endParaRPr altLang="zh-CN" dirty="0" sz="2400" kumimoji="1" lang="en-US" smtClean="0"/>
          </a:p>
          <a:p>
            <a:r>
              <a:rPr altLang="zh-CN" dirty="0" sz="2400" kumimoji="1" lang="en-US" smtClean="0">
                <a:solidFill>
                  <a:srgbClr val="FF0000"/>
                </a:solidFill>
              </a:rPr>
              <a:t>MRI</a:t>
            </a:r>
            <a:r>
              <a:rPr altLang="en-US" dirty="0" sz="2400" kumimoji="1" lang="zh-CN" smtClean="0">
                <a:solidFill>
                  <a:srgbClr val="FF0000"/>
                </a:solidFill>
              </a:rPr>
              <a:t>：液液分层</a:t>
            </a:r>
            <a:r>
              <a:rPr altLang="en-US" dirty="0" sz="2400" kumimoji="1" lang="zh-CN" smtClean="0"/>
              <a:t>（典型表现）</a:t>
            </a:r>
            <a:endParaRPr altLang="en-US" dirty="0" sz="2400" kumimoji="1" lang="zh-CN"/>
          </a:p>
        </p:txBody>
      </p:sp>
    </p:spTree>
  </p:cSld>
  <p:clrMapOvr>
    <a:masterClrMapping/>
  </p:clrMapOvr>
  <p:transition spd="slow">
    <p:fade/>
  </p:transition>
  <p:timing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9" name="Subtitle 2"/>
          <p:cNvSpPr txBox="1"/>
          <p:nvPr/>
        </p:nvSpPr>
        <p:spPr>
          <a:xfrm>
            <a:off x="609600" y="5562600"/>
            <a:ext cx="8077200" cy="990600"/>
          </a:xfrm>
          <a:prstGeom prst="rect"/>
        </p:spPr>
        <p:txBody>
          <a:bodyPr bIns="45720" lIns="91440" rIns="91440" rtlCol="0" tIns="45720" vert="horz">
            <a:normAutofit/>
          </a:bodyPr>
          <a:lstStyle>
            <a:lvl1pPr algn="l" defTabSz="914400" eaLnBrk="1" hangingPunct="1" indent="-342900" latinLnBrk="0" marL="342900" rtl="0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algn="l" defTabSz="914400" eaLnBrk="1" hangingPunct="1" indent="-228600" latinLnBrk="0" marL="571500" rtl="0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sz="18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spcBef>
                <a:spcPct val="20000"/>
              </a:spcBef>
              <a:buFont typeface="Arial" pitchFamily="34" charset="0"/>
              <a:buChar char="–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spcBef>
                <a:spcPct val="20000"/>
              </a:spcBef>
              <a:buFont typeface="Arial" pitchFamily="34" charset="0"/>
              <a:buChar char="»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marL="0">
              <a:buNone/>
            </a:pPr>
            <a:r>
              <a:rPr dirty="0" lang="en-US" smtClean="0">
                <a:latin typeface="Hei"/>
                <a:ea typeface="Hei"/>
                <a:cs typeface="Hei"/>
              </a:rPr>
              <a:t> Case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9</a:t>
            </a:r>
            <a:r>
              <a:rPr altLang="en-US" dirty="0" lang="zh-CN" smtClean="0">
                <a:latin typeface="Hei"/>
                <a:ea typeface="Hei"/>
                <a:cs typeface="Hei"/>
              </a:rPr>
              <a:t>：</a:t>
            </a:r>
            <a:r>
              <a:rPr dirty="0" lang="en-US" smtClean="0">
                <a:latin typeface="Hei"/>
                <a:ea typeface="Hei"/>
                <a:cs typeface="Hei"/>
              </a:rPr>
              <a:t> </a:t>
            </a:r>
            <a:r>
              <a:rPr altLang="zh-CN" dirty="0" lang="en-US" smtClean="0"/>
              <a:t>F</a:t>
            </a:r>
            <a:r>
              <a:rPr altLang="zh-CN" dirty="0" lang="zh-CN" smtClean="0"/>
              <a:t>，</a:t>
            </a:r>
            <a:r>
              <a:rPr altLang="zh-CN" dirty="0" lang="zh-CN" smtClean="0">
                <a:latin typeface="Hei"/>
                <a:ea typeface="Hei"/>
                <a:cs typeface="Hei"/>
              </a:rPr>
              <a:t>1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1</a:t>
            </a:r>
            <a:r>
              <a:rPr altLang="zh-CN" dirty="0" lang="en-US" smtClean="0"/>
              <a:t>y</a:t>
            </a:r>
            <a:r>
              <a:rPr altLang="zh-CN" dirty="0" lang="zh-CN" smtClean="0"/>
              <a:t>。</a:t>
            </a:r>
            <a:endParaRPr dirty="0" lang="en-US">
              <a:latin typeface="Hei"/>
              <a:ea typeface="Hei"/>
              <a:cs typeface="Hei"/>
            </a:endParaRPr>
          </a:p>
        </p:txBody>
      </p:sp>
      <p:pic>
        <p:nvPicPr>
          <p:cNvPr id="2097201" name="图片 2" descr="CENG_QIU_TING_122669_0000_0001.jpg"/>
          <p:cNvPicPr>
            <a:picLocks noChangeAspect="1"/>
          </p:cNvPicPr>
          <p:nvPr/>
        </p:nvPicPr>
        <p:blipFill>
          <a:blip xmlns:r="http://schemas.openxmlformats.org/officeDocument/2006/relationships" r:embed="rId1" cstate="email"/>
          <a:stretch>
            <a:fillRect/>
          </a:stretch>
        </p:blipFill>
        <p:spPr>
          <a:xfrm>
            <a:off x="1828800" y="1143000"/>
            <a:ext cx="5350364" cy="4572000"/>
          </a:xfrm>
          <a:prstGeom prst="rect"/>
        </p:spPr>
      </p:pic>
    </p:spTree>
  </p:cSld>
  <p:clrMapOvr>
    <a:masterClrMapping/>
  </p:clrMapOvr>
  <p:transition spd="slow">
    <p:fade/>
  </p:transition>
  <p:timing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2" name="图片 1" descr="CENG_QIU_TING_02_0005_0001.jpg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 cstate="email"/>
          <a:srcRect/>
          <a:stretch>
            <a:fillRect/>
          </a:stretch>
        </p:blipFill>
        <p:spPr>
          <a:xfrm>
            <a:off x="1" y="914400"/>
            <a:ext cx="2203496" cy="4648200"/>
          </a:xfrm>
          <a:prstGeom prst="rect"/>
        </p:spPr>
      </p:pic>
      <p:pic>
        <p:nvPicPr>
          <p:cNvPr id="2097203" name="图片 3" descr="CENG_QIU_TING_05_0004_0001.jpg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 cstate="email"/>
          <a:srcRect/>
          <a:stretch>
            <a:fillRect/>
          </a:stretch>
        </p:blipFill>
        <p:spPr>
          <a:xfrm>
            <a:off x="4191000" y="914400"/>
            <a:ext cx="2149090" cy="4648200"/>
          </a:xfrm>
          <a:prstGeom prst="rect"/>
        </p:spPr>
      </p:pic>
      <p:pic>
        <p:nvPicPr>
          <p:cNvPr id="2097204" name="图片 4" descr="CENG_QIU_TING_06_0009_0001.jpg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3" cstate="email"/>
          <a:srcRect/>
          <a:stretch>
            <a:fillRect/>
          </a:stretch>
        </p:blipFill>
        <p:spPr>
          <a:xfrm>
            <a:off x="6248400" y="914400"/>
            <a:ext cx="2842783" cy="4648200"/>
          </a:xfrm>
          <a:prstGeom prst="rect"/>
        </p:spPr>
      </p:pic>
      <p:grpSp>
        <p:nvGrpSpPr>
          <p:cNvPr id="138" name="组 6"/>
          <p:cNvGrpSpPr/>
          <p:nvPr/>
        </p:nvGrpSpPr>
        <p:grpSpPr>
          <a:xfrm>
            <a:off x="2133600" y="914400"/>
            <a:ext cx="2121886" cy="4648200"/>
            <a:chOff x="2133600" y="914400"/>
            <a:chExt cx="2121886" cy="4648200"/>
          </a:xfrm>
        </p:grpSpPr>
        <p:pic>
          <p:nvPicPr>
            <p:cNvPr id="2097205" name="图片 2" descr="CENG_QIU_TING_03_0005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4" cstate="email"/>
            <a:srcRect/>
            <a:stretch>
              <a:fillRect/>
            </a:stretch>
          </p:blipFill>
          <p:spPr>
            <a:xfrm>
              <a:off x="2133600" y="914400"/>
              <a:ext cx="2121886" cy="4648200"/>
            </a:xfrm>
            <a:prstGeom prst="rect"/>
          </p:spPr>
        </p:pic>
        <p:pic>
          <p:nvPicPr>
            <p:cNvPr id="2097206" name="图片 5" descr="CENG_QIU_TING_04_0009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5" cstate="email"/>
            <a:srcRect/>
            <a:stretch>
              <a:fillRect/>
            </a:stretch>
          </p:blipFill>
          <p:spPr>
            <a:xfrm>
              <a:off x="2362200" y="914400"/>
              <a:ext cx="1828800" cy="1328318"/>
            </a:xfrm>
            <a:prstGeom prst="rect"/>
          </p:spPr>
        </p:pic>
      </p:grpSp>
      <p:pic>
        <p:nvPicPr>
          <p:cNvPr id="2097207" name="图片 7" descr="CENG_QIU_TING_04_0009_0001.jpg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6" cstate="email"/>
          <a:srcRect/>
          <a:stretch>
            <a:fillRect/>
          </a:stretch>
        </p:blipFill>
        <p:spPr>
          <a:xfrm>
            <a:off x="2133600" y="1676400"/>
            <a:ext cx="4876800" cy="4683582"/>
          </a:xfrm>
          <a:prstGeom prst="rect"/>
        </p:spPr>
      </p:pic>
    </p:spTree>
  </p:cSld>
  <p:clrMapOvr>
    <a:masterClrMapping/>
  </p:clrMapOvr>
  <p:transition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7"/>
                                        <p:tgtEl>
                                          <p:spTgt spid="2097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0" name="Subtitle 2"/>
          <p:cNvSpPr txBox="1"/>
          <p:nvPr/>
        </p:nvSpPr>
        <p:spPr>
          <a:xfrm>
            <a:off x="609600" y="5867400"/>
            <a:ext cx="8077200" cy="990600"/>
          </a:xfrm>
          <a:prstGeom prst="rect"/>
        </p:spPr>
        <p:txBody>
          <a:bodyPr bIns="45720" lIns="91440" rIns="91440" rtlCol="0" tIns="45720" vert="horz">
            <a:normAutofit lnSpcReduction="10000"/>
          </a:bodyPr>
          <a:lstStyle>
            <a:lvl1pPr algn="l" defTabSz="914400" eaLnBrk="1" hangingPunct="1" indent="-342900" latinLnBrk="0" marL="342900" rtl="0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algn="l" defTabSz="914400" eaLnBrk="1" hangingPunct="1" indent="-228600" latinLnBrk="0" marL="571500" rtl="0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sz="18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spcBef>
                <a:spcPct val="20000"/>
              </a:spcBef>
              <a:buFont typeface="Arial" pitchFamily="34" charset="0"/>
              <a:buChar char="–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spcBef>
                <a:spcPct val="20000"/>
              </a:spcBef>
              <a:buFont typeface="Arial" pitchFamily="34" charset="0"/>
              <a:buChar char="»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marL="0">
              <a:buNone/>
            </a:pPr>
            <a:r>
              <a:rPr dirty="0" lang="en-US" smtClean="0">
                <a:latin typeface="Hei"/>
                <a:ea typeface="Hei"/>
                <a:cs typeface="Hei"/>
              </a:rPr>
              <a:t> Case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10</a:t>
            </a:r>
            <a:r>
              <a:rPr altLang="en-US" dirty="0" lang="zh-CN" smtClean="0">
                <a:latin typeface="Hei"/>
                <a:ea typeface="Hei"/>
                <a:cs typeface="Hei"/>
              </a:rPr>
              <a:t>：</a:t>
            </a:r>
            <a:r>
              <a:rPr dirty="0" lang="en-US" smtClean="0">
                <a:latin typeface="Hei"/>
                <a:ea typeface="Hei"/>
                <a:cs typeface="Hei"/>
              </a:rPr>
              <a:t> </a:t>
            </a:r>
            <a:r>
              <a:rPr altLang="zh-CN" dirty="0" lang="en-US" smtClean="0"/>
              <a:t>F</a:t>
            </a:r>
            <a:r>
              <a:rPr altLang="zh-CN" dirty="0" lang="zh-CN" smtClean="0"/>
              <a:t>，</a:t>
            </a:r>
            <a:r>
              <a:rPr altLang="zh-CN" dirty="0" lang="zh-CN" smtClean="0">
                <a:latin typeface="Hei"/>
                <a:ea typeface="Hei"/>
                <a:cs typeface="Hei"/>
              </a:rPr>
              <a:t>1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0</a:t>
            </a:r>
            <a:r>
              <a:rPr altLang="zh-CN" dirty="0" lang="en-US" smtClean="0"/>
              <a:t>y</a:t>
            </a:r>
            <a:r>
              <a:rPr altLang="zh-CN" dirty="0" lang="zh-CN" smtClean="0"/>
              <a:t>；</a:t>
            </a:r>
            <a:r>
              <a:rPr altLang="zh-CN" dirty="0" lang="zh-CN"/>
              <a:t>腰痛</a:t>
            </a:r>
            <a:r>
              <a:rPr altLang="zh-CN" dirty="0" lang="en-US"/>
              <a:t>1</a:t>
            </a:r>
            <a:r>
              <a:rPr altLang="zh-CN" dirty="0" lang="zh-CN"/>
              <a:t>月加重</a:t>
            </a:r>
            <a:r>
              <a:rPr altLang="zh-CN" dirty="0" lang="en-US"/>
              <a:t>2</a:t>
            </a:r>
            <a:r>
              <a:rPr altLang="zh-CN" dirty="0" lang="zh-CN"/>
              <a:t>天，无肢体麻木、乏力，无二便障碍 </a:t>
            </a:r>
            <a:r>
              <a:rPr altLang="zh-CN" dirty="0" lang="zh-CN" smtClean="0"/>
              <a:t>。</a:t>
            </a:r>
            <a:endParaRPr dirty="0" lang="en-US">
              <a:latin typeface="Hei"/>
              <a:ea typeface="Hei"/>
              <a:cs typeface="Hei"/>
            </a:endParaRPr>
          </a:p>
        </p:txBody>
      </p:sp>
      <p:grpSp>
        <p:nvGrpSpPr>
          <p:cNvPr id="140" name="组 4"/>
          <p:cNvGrpSpPr/>
          <p:nvPr/>
        </p:nvGrpSpPr>
        <p:grpSpPr>
          <a:xfrm>
            <a:off x="1265790" y="841375"/>
            <a:ext cx="6612420" cy="5175250"/>
            <a:chOff x="1143000" y="685800"/>
            <a:chExt cx="6612420" cy="5175250"/>
          </a:xfrm>
        </p:grpSpPr>
        <p:pic>
          <p:nvPicPr>
            <p:cNvPr id="2097208" name="图片 2" descr="HuoZhiMen_01_0001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1" cstate="email"/>
            <a:srcRect/>
            <a:stretch>
              <a:fillRect/>
            </a:stretch>
          </p:blipFill>
          <p:spPr>
            <a:xfrm>
              <a:off x="1143000" y="685800"/>
              <a:ext cx="3291520" cy="5175250"/>
            </a:xfrm>
            <a:prstGeom prst="rect"/>
          </p:spPr>
        </p:pic>
        <p:pic>
          <p:nvPicPr>
            <p:cNvPr id="2097209" name="图片 3" descr="HuoZhiMen_02_0001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 cstate="email"/>
            <a:srcRect/>
            <a:stretch>
              <a:fillRect/>
            </a:stretch>
          </p:blipFill>
          <p:spPr>
            <a:xfrm>
              <a:off x="4419600" y="685800"/>
              <a:ext cx="3335820" cy="5172075"/>
            </a:xfrm>
            <a:prstGeom prst="rect"/>
          </p:spPr>
        </p:pic>
      </p:grpSp>
    </p:spTree>
  </p:cSld>
  <p:clrMapOvr>
    <a:masterClrMapping/>
  </p:clrMapOvr>
  <p:transition spd="slow">
    <p:fade/>
  </p:transition>
  <p:timing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0" name="图片 2" descr="HuoZhiMen_03_0004_0001.jpg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 cstate="email"/>
          <a:srcRect/>
          <a:stretch>
            <a:fillRect/>
          </a:stretch>
        </p:blipFill>
        <p:spPr>
          <a:xfrm>
            <a:off x="423653" y="990600"/>
            <a:ext cx="1408197" cy="4876800"/>
          </a:xfrm>
          <a:prstGeom prst="rect"/>
        </p:spPr>
      </p:pic>
      <p:pic>
        <p:nvPicPr>
          <p:cNvPr id="2097211" name="图片 6" descr="HuoZhiMen_09_0006_0001.jpg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 cstate="email"/>
          <a:srcRect/>
          <a:stretch>
            <a:fillRect/>
          </a:stretch>
        </p:blipFill>
        <p:spPr>
          <a:xfrm>
            <a:off x="1795253" y="990600"/>
            <a:ext cx="1517471" cy="4876800"/>
          </a:xfrm>
          <a:prstGeom prst="rect"/>
        </p:spPr>
      </p:pic>
      <p:pic>
        <p:nvPicPr>
          <p:cNvPr id="2097212" name="图片 7" descr="HuoZhiMen_07_0006_0001.jpg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3" cstate="email"/>
          <a:srcRect/>
          <a:stretch>
            <a:fillRect/>
          </a:stretch>
        </p:blipFill>
        <p:spPr>
          <a:xfrm>
            <a:off x="4462253" y="990600"/>
            <a:ext cx="1402011" cy="4876800"/>
          </a:xfrm>
          <a:prstGeom prst="rect"/>
        </p:spPr>
      </p:pic>
      <p:pic>
        <p:nvPicPr>
          <p:cNvPr id="2097213" name="图片 8" descr="HuoZhiMen_06_0022_0001.jpg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4" cstate="email"/>
          <a:srcRect/>
          <a:stretch>
            <a:fillRect/>
          </a:stretch>
        </p:blipFill>
        <p:spPr>
          <a:xfrm>
            <a:off x="5833853" y="990600"/>
            <a:ext cx="2886494" cy="2705260"/>
          </a:xfrm>
          <a:prstGeom prst="rect"/>
        </p:spPr>
      </p:pic>
      <p:pic>
        <p:nvPicPr>
          <p:cNvPr id="2097214" name="图片 9" descr="HuoZhiMen_08_0022_0001.jpg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5" cstate="email"/>
          <a:srcRect/>
          <a:stretch>
            <a:fillRect/>
          </a:stretch>
        </p:blipFill>
        <p:spPr>
          <a:xfrm>
            <a:off x="5833853" y="3393076"/>
            <a:ext cx="2878504" cy="2474324"/>
          </a:xfrm>
          <a:prstGeom prst="rect"/>
        </p:spPr>
      </p:pic>
      <p:pic>
        <p:nvPicPr>
          <p:cNvPr id="2097215" name="图片 11" descr="HuoZhiMen_04_0005_0001.jpg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6" cstate="email"/>
          <a:srcRect/>
          <a:stretch>
            <a:fillRect/>
          </a:stretch>
        </p:blipFill>
        <p:spPr>
          <a:xfrm>
            <a:off x="3150402" y="990600"/>
            <a:ext cx="1338869" cy="4876800"/>
          </a:xfrm>
          <a:prstGeom prst="rect"/>
        </p:spPr>
      </p:pic>
    </p:spTree>
  </p:cSld>
  <p:clrMapOvr>
    <a:masterClrMapping/>
  </p:clrMapOvr>
  <p:transition spd="slow">
    <p:fade/>
  </p:transition>
  <p:timing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组 6"/>
          <p:cNvGrpSpPr/>
          <p:nvPr/>
        </p:nvGrpSpPr>
        <p:grpSpPr>
          <a:xfrm>
            <a:off x="430741" y="533400"/>
            <a:ext cx="8282519" cy="5791201"/>
            <a:chOff x="457200" y="685800"/>
            <a:chExt cx="8282519" cy="5791201"/>
          </a:xfrm>
        </p:grpSpPr>
        <p:pic>
          <p:nvPicPr>
            <p:cNvPr id="2097216" name="图片 1" descr="HuoZhiMen_07_0013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1" cstate="email"/>
            <a:srcRect/>
            <a:stretch>
              <a:fillRect/>
            </a:stretch>
          </p:blipFill>
          <p:spPr>
            <a:xfrm>
              <a:off x="457200" y="685800"/>
              <a:ext cx="2560461" cy="5791200"/>
            </a:xfrm>
            <a:prstGeom prst="rect"/>
          </p:spPr>
        </p:pic>
        <p:pic>
          <p:nvPicPr>
            <p:cNvPr id="2097217" name="图片 3" descr="HuoZhiMen_06_0016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 cstate="email"/>
            <a:srcRect/>
            <a:stretch>
              <a:fillRect/>
            </a:stretch>
          </p:blipFill>
          <p:spPr>
            <a:xfrm>
              <a:off x="2971800" y="685801"/>
              <a:ext cx="2721328" cy="5791200"/>
            </a:xfrm>
            <a:prstGeom prst="rect"/>
          </p:spPr>
        </p:pic>
        <p:pic>
          <p:nvPicPr>
            <p:cNvPr id="2097218" name="图片 4" descr="HuoZhiMen_03_0090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3" cstate="email"/>
            <a:srcRect/>
            <a:stretch>
              <a:fillRect/>
            </a:stretch>
          </p:blipFill>
          <p:spPr>
            <a:xfrm>
              <a:off x="5638800" y="1666044"/>
              <a:ext cx="3100919" cy="3464053"/>
            </a:xfrm>
            <a:prstGeom prst="rect"/>
          </p:spPr>
        </p:pic>
      </p:grpSp>
    </p:spTree>
  </p:cSld>
  <p:clrMapOvr>
    <a:masterClrMapping/>
  </p:clrMapOvr>
  <p:transition spd="slow">
    <p:fade/>
  </p:transition>
  <p:timing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5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altLang="en-US" b="1" dirty="0" sz="3600" kumimoji="1" lang="zh-CN" smtClean="0"/>
              <a:t>嗜酸性肉芽肿</a:t>
            </a:r>
            <a:endParaRPr altLang="en-US" b="1" dirty="0" sz="3600" kumimoji="1" lang="zh-CN"/>
          </a:p>
        </p:txBody>
      </p:sp>
      <p:sp>
        <p:nvSpPr>
          <p:cNvPr id="1048646" name="内容占位符 2"/>
          <p:cNvSpPr txBox="1"/>
          <p:nvPr/>
        </p:nvSpPr>
        <p:spPr>
          <a:xfrm>
            <a:off x="457200" y="1828800"/>
            <a:ext cx="8229600" cy="4297363"/>
          </a:xfrm>
          <a:prstGeom prst="rect"/>
        </p:spPr>
        <p:txBody>
          <a:bodyPr/>
          <a:lstStyle>
            <a:lvl1pPr algn="l" defTabSz="914400" eaLnBrk="1" hangingPunct="1" indent="-342900" latinLnBrk="0" marL="342900" rtl="0">
              <a:spcBef>
                <a:spcPct val="20000"/>
              </a:spcBef>
              <a:buFont typeface="Arial" pitchFamily="34" charset="0"/>
              <a:buChar char="•"/>
              <a:defRPr sz="24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indent="-285750" latinLnBrk="0" marL="742950" rtl="0">
              <a:spcBef>
                <a:spcPct val="20000"/>
              </a:spcBef>
              <a:buFont typeface="Arial" pitchFamily="34" charset="0"/>
              <a:buChar char="–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spcBef>
                <a:spcPct val="20000"/>
              </a:spcBef>
              <a:buFont typeface="Arial" pitchFamily="34" charset="0"/>
              <a:buChar char="•"/>
              <a:defRPr sz="18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spcBef>
                <a:spcPct val="20000"/>
              </a:spcBef>
              <a:buFont typeface="Arial" pitchFamily="34" charset="0"/>
              <a:buChar char="–"/>
              <a:defRPr sz="16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spcBef>
                <a:spcPct val="20000"/>
              </a:spcBef>
              <a:buFont typeface="Arial" pitchFamily="34" charset="0"/>
              <a:buChar char="»"/>
              <a:defRPr sz="16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altLang="en-US" dirty="0" kumimoji="1" lang="zh-CN" smtClean="0">
                <a:solidFill>
                  <a:srgbClr val="FF0000"/>
                </a:solidFill>
              </a:rPr>
              <a:t>儿童</a:t>
            </a:r>
            <a:r>
              <a:rPr altLang="en-US" dirty="0" kumimoji="1" lang="zh-CN" smtClean="0"/>
              <a:t>多见，嗜酸性粒细胞增多</a:t>
            </a:r>
            <a:endParaRPr altLang="zh-CN" dirty="0" kumimoji="1" lang="en-US"/>
          </a:p>
          <a:p>
            <a:r>
              <a:rPr altLang="en-US" dirty="0" kumimoji="1" lang="zh-CN" smtClean="0"/>
              <a:t>位于椎体多不累及附件；典型征象：</a:t>
            </a:r>
            <a:r>
              <a:rPr altLang="en-US" dirty="0" kumimoji="1" lang="zh-CN" smtClean="0">
                <a:solidFill>
                  <a:srgbClr val="FF0000"/>
                </a:solidFill>
              </a:rPr>
              <a:t>扁平椎</a:t>
            </a:r>
            <a:r>
              <a:rPr altLang="en-US" dirty="0" kumimoji="1" lang="zh-CN" smtClean="0"/>
              <a:t>，严重者呈</a:t>
            </a:r>
            <a:r>
              <a:rPr altLang="en-US" dirty="0" kumimoji="1" lang="zh-CN" smtClean="0">
                <a:solidFill>
                  <a:srgbClr val="FF0000"/>
                </a:solidFill>
              </a:rPr>
              <a:t>硬币状</a:t>
            </a:r>
            <a:r>
              <a:rPr altLang="en-US" dirty="0" kumimoji="1" lang="zh-CN" smtClean="0"/>
              <a:t>，椎间隙一般正常</a:t>
            </a:r>
            <a:endParaRPr altLang="zh-CN" dirty="0" kumimoji="1" lang="en-US" smtClean="0"/>
          </a:p>
          <a:p>
            <a:r>
              <a:rPr altLang="zh-CN" dirty="0" kumimoji="1" lang="en-US" smtClean="0"/>
              <a:t>MRI</a:t>
            </a:r>
            <a:r>
              <a:rPr altLang="en-US" dirty="0" kumimoji="1" lang="zh-CN" smtClean="0"/>
              <a:t>：病变周围常有不同程度的水肿</a:t>
            </a:r>
            <a:endParaRPr altLang="zh-CN" dirty="0" kumimoji="1" lang="en-US" smtClean="0"/>
          </a:p>
          <a:p>
            <a:r>
              <a:rPr altLang="en-US" dirty="0" kumimoji="1" lang="zh-CN" smtClean="0"/>
              <a:t>与单纯压缩骨折鉴别：后者有外伤史，没有骨质破坏，椎体呈楔形变扁，缺乏向周围膨胀；无外伤者多见于老年人，骨质广泛疏松</a:t>
            </a:r>
            <a:endParaRPr altLang="en-US" dirty="0" kumimoji="1" lang="zh-CN"/>
          </a:p>
        </p:txBody>
      </p:sp>
    </p:spTree>
  </p:cSld>
  <p:clrMapOvr>
    <a:masterClrMapping/>
  </p:clrMapOvr>
  <p:transition spd="slow">
    <p:fade/>
  </p:transition>
  <p:timing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7" name="内容占位符 7"/>
          <p:cNvPicPr>
            <a:picLocks noChangeAspect="1" noGrp="1"/>
          </p:cNvPicPr>
          <p:nvPr>
            <p:ph idx="1"/>
          </p:nvPr>
        </p:nvPicPr>
        <p:blipFill rotWithShape="1">
          <a:blip xmlns:r="http://schemas.openxmlformats.org/officeDocument/2006/relationships" r:embed="rId1"/>
          <a:srcRect l="334" r="1148" b="48753"/>
          <a:stretch>
            <a:fillRect/>
          </a:stretch>
        </p:blipFill>
        <p:spPr>
          <a:xfrm>
            <a:off x="369888" y="527256"/>
            <a:ext cx="8404225" cy="6137530"/>
          </a:xfrm>
        </p:spPr>
      </p:pic>
      <p:cxnSp>
        <p:nvCxnSpPr>
          <p:cNvPr id="3145728" name="直线连接符 2"/>
          <p:cNvCxnSpPr>
            <a:cxnSpLocks/>
          </p:cNvCxnSpPr>
          <p:nvPr/>
        </p:nvCxnSpPr>
        <p:spPr>
          <a:xfrm>
            <a:off x="5410200" y="4572000"/>
            <a:ext cx="1981200" cy="0"/>
          </a:xfrm>
          <a:prstGeom prst="line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45729" name="直线连接符 3"/>
          <p:cNvCxnSpPr>
            <a:cxnSpLocks/>
          </p:cNvCxnSpPr>
          <p:nvPr/>
        </p:nvCxnSpPr>
        <p:spPr>
          <a:xfrm>
            <a:off x="5334000" y="2971800"/>
            <a:ext cx="2209800" cy="0"/>
          </a:xfrm>
          <a:prstGeom prst="line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45730" name="直线连接符 18"/>
          <p:cNvCxnSpPr>
            <a:cxnSpLocks/>
          </p:cNvCxnSpPr>
          <p:nvPr/>
        </p:nvCxnSpPr>
        <p:spPr>
          <a:xfrm>
            <a:off x="2590800" y="2286000"/>
            <a:ext cx="914400" cy="0"/>
          </a:xfrm>
          <a:prstGeom prst="line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45731" name="直线连接符 9"/>
          <p:cNvCxnSpPr>
            <a:cxnSpLocks/>
          </p:cNvCxnSpPr>
          <p:nvPr/>
        </p:nvCxnSpPr>
        <p:spPr>
          <a:xfrm>
            <a:off x="2667000" y="4267200"/>
            <a:ext cx="762000" cy="0"/>
          </a:xfrm>
          <a:prstGeom prst="line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9" name="图片 3" descr="LiuWei_03_0004_0001.jpg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 cstate="email"/>
          <a:srcRect/>
          <a:stretch>
            <a:fillRect/>
          </a:stretch>
        </p:blipFill>
        <p:spPr>
          <a:xfrm>
            <a:off x="1371600" y="609600"/>
            <a:ext cx="2067275" cy="4876800"/>
          </a:xfrm>
          <a:prstGeom prst="rect"/>
        </p:spPr>
      </p:pic>
      <p:sp>
        <p:nvSpPr>
          <p:cNvPr id="1048647" name="Subtitle 2"/>
          <p:cNvSpPr txBox="1"/>
          <p:nvPr/>
        </p:nvSpPr>
        <p:spPr>
          <a:xfrm>
            <a:off x="609600" y="5562600"/>
            <a:ext cx="8077200" cy="990600"/>
          </a:xfrm>
          <a:prstGeom prst="rect"/>
        </p:spPr>
        <p:txBody>
          <a:bodyPr bIns="45720" lIns="91440" rIns="91440" rtlCol="0" tIns="45720" vert="horz">
            <a:normAutofit/>
          </a:bodyPr>
          <a:lstStyle>
            <a:lvl1pPr algn="l" defTabSz="914400" eaLnBrk="1" hangingPunct="1" indent="-342900" latinLnBrk="0" marL="342900" rtl="0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algn="l" defTabSz="914400" eaLnBrk="1" hangingPunct="1" indent="-228600" latinLnBrk="0" marL="571500" rtl="0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sz="18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spcBef>
                <a:spcPct val="20000"/>
              </a:spcBef>
              <a:buFont typeface="Arial" pitchFamily="34" charset="0"/>
              <a:buChar char="–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spcBef>
                <a:spcPct val="20000"/>
              </a:spcBef>
              <a:buFont typeface="Arial" pitchFamily="34" charset="0"/>
              <a:buChar char="»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indent="0" marL="0">
              <a:buNone/>
            </a:pPr>
            <a:r>
              <a:rPr dirty="0" lang="en-US" smtClean="0">
                <a:latin typeface="Hei"/>
                <a:ea typeface="Hei"/>
                <a:cs typeface="Hei"/>
              </a:rPr>
              <a:t> Case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11</a:t>
            </a:r>
            <a:r>
              <a:rPr altLang="en-US" dirty="0" lang="zh-CN" smtClean="0">
                <a:latin typeface="Hei"/>
                <a:ea typeface="Hei"/>
                <a:cs typeface="Hei"/>
              </a:rPr>
              <a:t>：</a:t>
            </a:r>
            <a:r>
              <a:rPr dirty="0" lang="en-US" smtClean="0">
                <a:latin typeface="Hei"/>
                <a:ea typeface="Hei"/>
                <a:cs typeface="Hei"/>
              </a:rPr>
              <a:t> </a:t>
            </a:r>
            <a:r>
              <a:rPr altLang="zh-CN" dirty="0" lang="en-US" smtClean="0"/>
              <a:t>F</a:t>
            </a:r>
            <a:r>
              <a:rPr altLang="zh-CN" dirty="0" lang="zh-CN" smtClean="0"/>
              <a:t>，</a:t>
            </a:r>
            <a:r>
              <a:rPr altLang="zh-CN" dirty="0" lang="zh-CN">
                <a:latin typeface="Hei"/>
                <a:ea typeface="Hei"/>
                <a:cs typeface="Hei"/>
              </a:rPr>
              <a:t>5</a:t>
            </a:r>
            <a:r>
              <a:rPr altLang="zh-CN" dirty="0" lang="en-US" smtClean="0"/>
              <a:t>y</a:t>
            </a:r>
            <a:r>
              <a:rPr altLang="zh-CN" dirty="0" lang="zh-CN" smtClean="0"/>
              <a:t>；</a:t>
            </a:r>
            <a:r>
              <a:rPr altLang="zh-CN" dirty="0" lang="zh-CN"/>
              <a:t>颈部疼痛</a:t>
            </a:r>
            <a:r>
              <a:rPr altLang="zh-CN" dirty="0" lang="en-US"/>
              <a:t>3</a:t>
            </a:r>
            <a:r>
              <a:rPr altLang="zh-CN" dirty="0" lang="zh-CN"/>
              <a:t>天 </a:t>
            </a:r>
            <a:r>
              <a:rPr altLang="zh-CN" dirty="0" lang="zh-CN" smtClean="0"/>
              <a:t>。</a:t>
            </a:r>
            <a:endParaRPr dirty="0" lang="en-US">
              <a:latin typeface="Hei"/>
              <a:ea typeface="Hei"/>
              <a:cs typeface="Hei"/>
            </a:endParaRPr>
          </a:p>
        </p:txBody>
      </p:sp>
      <p:pic>
        <p:nvPicPr>
          <p:cNvPr id="2097220" name="图片 2" descr="LiuWei_02_0004_0001.jpg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 cstate="email"/>
          <a:srcRect/>
          <a:stretch>
            <a:fillRect/>
          </a:stretch>
        </p:blipFill>
        <p:spPr>
          <a:xfrm>
            <a:off x="0" y="609600"/>
            <a:ext cx="1824618" cy="4876800"/>
          </a:xfrm>
          <a:prstGeom prst="rect"/>
        </p:spPr>
      </p:pic>
      <p:pic>
        <p:nvPicPr>
          <p:cNvPr id="2097221" name="图片 4" descr="LiuWei_13_0022_0001.jpg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3" cstate="email"/>
          <a:srcRect/>
          <a:stretch>
            <a:fillRect/>
          </a:stretch>
        </p:blipFill>
        <p:spPr>
          <a:xfrm>
            <a:off x="7386817" y="609600"/>
            <a:ext cx="1757183" cy="4876800"/>
          </a:xfrm>
          <a:prstGeom prst="rect"/>
        </p:spPr>
      </p:pic>
      <p:pic>
        <p:nvPicPr>
          <p:cNvPr id="2097222" name="图片 5" descr="LiuWei_04_0005_0001.jpg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4" cstate="email"/>
          <a:srcRect/>
          <a:stretch>
            <a:fillRect/>
          </a:stretch>
        </p:blipFill>
        <p:spPr>
          <a:xfrm>
            <a:off x="3365806" y="609599"/>
            <a:ext cx="2272994" cy="2476963"/>
          </a:xfrm>
          <a:prstGeom prst="rect"/>
        </p:spPr>
      </p:pic>
      <p:pic>
        <p:nvPicPr>
          <p:cNvPr id="2097223" name="图片 6" descr="LiuWei_12_0008_0001.jpg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5" cstate="email"/>
          <a:srcRect/>
          <a:stretch>
            <a:fillRect/>
          </a:stretch>
        </p:blipFill>
        <p:spPr>
          <a:xfrm>
            <a:off x="3276600" y="3042257"/>
            <a:ext cx="2606434" cy="2444143"/>
          </a:xfrm>
          <a:prstGeom prst="rect"/>
        </p:spPr>
      </p:pic>
      <p:pic>
        <p:nvPicPr>
          <p:cNvPr id="2097224" name="图片 7" descr="LiuWei_11_0010_0001.jpg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6" cstate="email"/>
          <a:srcRect/>
          <a:stretch>
            <a:fillRect/>
          </a:stretch>
        </p:blipFill>
        <p:spPr>
          <a:xfrm>
            <a:off x="5562600" y="609600"/>
            <a:ext cx="1919613" cy="4876800"/>
          </a:xfrm>
          <a:prstGeom prst="rect"/>
        </p:spPr>
      </p:pic>
    </p:spTree>
  </p:cSld>
  <p:clrMapOvr>
    <a:masterClrMapping/>
  </p:clrMapOvr>
  <p:transition spd="slow">
    <p:fade/>
  </p:transition>
  <p:timing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8" name="Subtitle 2"/>
          <p:cNvSpPr txBox="1"/>
          <p:nvPr/>
        </p:nvSpPr>
        <p:spPr>
          <a:xfrm>
            <a:off x="609600" y="5562600"/>
            <a:ext cx="8077200" cy="990600"/>
          </a:xfrm>
          <a:prstGeom prst="rect"/>
        </p:spPr>
        <p:txBody>
          <a:bodyPr bIns="45720" lIns="91440" rIns="91440" rtlCol="0" tIns="45720" vert="horz">
            <a:normAutofit/>
          </a:bodyPr>
          <a:lstStyle>
            <a:lvl1pPr algn="l" defTabSz="914400" eaLnBrk="1" hangingPunct="1" indent="-342900" latinLnBrk="0" marL="342900" rtl="0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algn="l" defTabSz="914400" eaLnBrk="1" hangingPunct="1" indent="-228600" latinLnBrk="0" marL="571500" rtl="0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sz="18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spcBef>
                <a:spcPct val="20000"/>
              </a:spcBef>
              <a:buFont typeface="Arial" pitchFamily="34" charset="0"/>
              <a:buChar char="–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spcBef>
                <a:spcPct val="20000"/>
              </a:spcBef>
              <a:buFont typeface="Arial" pitchFamily="34" charset="0"/>
              <a:buChar char="»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indent="0" marL="0">
              <a:buNone/>
            </a:pPr>
            <a:r>
              <a:rPr dirty="0" lang="en-US" smtClean="0">
                <a:latin typeface="Hei"/>
                <a:ea typeface="Hei"/>
                <a:cs typeface="Hei"/>
              </a:rPr>
              <a:t> Case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12</a:t>
            </a:r>
            <a:r>
              <a:rPr altLang="en-US" dirty="0" lang="zh-CN" smtClean="0">
                <a:latin typeface="Hei"/>
                <a:ea typeface="Hei"/>
                <a:cs typeface="Hei"/>
              </a:rPr>
              <a:t>：</a:t>
            </a:r>
            <a:r>
              <a:rPr dirty="0" lang="en-US" smtClean="0">
                <a:latin typeface="Hei"/>
                <a:ea typeface="Hei"/>
                <a:cs typeface="Hei"/>
              </a:rPr>
              <a:t> </a:t>
            </a:r>
            <a:r>
              <a:rPr altLang="zh-CN" dirty="0" lang="en-US" smtClean="0"/>
              <a:t>F</a:t>
            </a:r>
            <a:r>
              <a:rPr altLang="zh-CN" dirty="0" lang="zh-CN" smtClean="0"/>
              <a:t>，</a:t>
            </a:r>
            <a:r>
              <a:rPr altLang="zh-CN" dirty="0" lang="zh-CN" smtClean="0">
                <a:latin typeface="Hei"/>
                <a:ea typeface="Hei"/>
                <a:cs typeface="Hei"/>
              </a:rPr>
              <a:t>4</a:t>
            </a:r>
            <a:r>
              <a:rPr altLang="zh-CN" dirty="0" lang="en-US" smtClean="0"/>
              <a:t>y</a:t>
            </a:r>
            <a:r>
              <a:rPr altLang="zh-CN" dirty="0" lang="zh-CN" smtClean="0"/>
              <a:t>；</a:t>
            </a:r>
            <a:r>
              <a:rPr altLang="zh-CN" dirty="0" lang="zh-CN"/>
              <a:t>患儿颈部活动受限</a:t>
            </a:r>
            <a:r>
              <a:rPr altLang="zh-CN" dirty="0" lang="en-US"/>
              <a:t>1</a:t>
            </a:r>
            <a:r>
              <a:rPr altLang="zh-CN" dirty="0" lang="zh-CN"/>
              <a:t>个月 </a:t>
            </a:r>
            <a:r>
              <a:rPr altLang="zh-CN" dirty="0" lang="zh-CN" smtClean="0"/>
              <a:t>。</a:t>
            </a:r>
            <a:endParaRPr dirty="0" lang="en-US">
              <a:latin typeface="Hei"/>
              <a:ea typeface="Hei"/>
              <a:cs typeface="Hei"/>
            </a:endParaRPr>
          </a:p>
        </p:txBody>
      </p:sp>
      <p:grpSp>
        <p:nvGrpSpPr>
          <p:cNvPr id="148" name="组 4"/>
          <p:cNvGrpSpPr/>
          <p:nvPr/>
        </p:nvGrpSpPr>
        <p:grpSpPr>
          <a:xfrm>
            <a:off x="1371600" y="1136533"/>
            <a:ext cx="6282608" cy="4584935"/>
            <a:chOff x="1371600" y="762000"/>
            <a:chExt cx="6282608" cy="4584935"/>
          </a:xfrm>
        </p:grpSpPr>
        <p:pic>
          <p:nvPicPr>
            <p:cNvPr id="2097225" name="图片 2" descr="HUANG_SHU_XIAN_123567_0000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1" cstate="email"/>
            <a:srcRect/>
            <a:stretch>
              <a:fillRect/>
            </a:stretch>
          </p:blipFill>
          <p:spPr>
            <a:xfrm>
              <a:off x="1371600" y="762000"/>
              <a:ext cx="3145211" cy="4584935"/>
            </a:xfrm>
            <a:prstGeom prst="rect"/>
          </p:spPr>
        </p:pic>
        <p:pic>
          <p:nvPicPr>
            <p:cNvPr id="2097226" name="图片 3" descr="HUANG_SHU_XIAN_123568_0000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 cstate="email"/>
            <a:srcRect/>
            <a:stretch>
              <a:fillRect/>
            </a:stretch>
          </p:blipFill>
          <p:spPr>
            <a:xfrm>
              <a:off x="4648200" y="762000"/>
              <a:ext cx="3006008" cy="4551591"/>
            </a:xfrm>
            <a:prstGeom prst="rect"/>
          </p:spPr>
        </p:pic>
      </p:grpSp>
    </p:spTree>
  </p:cSld>
  <p:clrMapOvr>
    <a:masterClrMapping/>
  </p:clrMapOvr>
  <p:transition spd="slow">
    <p:fade/>
  </p:transition>
  <p:timing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组 6"/>
          <p:cNvGrpSpPr/>
          <p:nvPr/>
        </p:nvGrpSpPr>
        <p:grpSpPr>
          <a:xfrm>
            <a:off x="8675" y="838200"/>
            <a:ext cx="7927569" cy="4876800"/>
            <a:chOff x="0" y="990600"/>
            <a:chExt cx="7927569" cy="4876800"/>
          </a:xfrm>
        </p:grpSpPr>
        <p:pic>
          <p:nvPicPr>
            <p:cNvPr id="2097227" name="图片 1" descr="HUANG_SHU_XIAN_02_0004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1" cstate="email"/>
            <a:srcRect/>
            <a:stretch>
              <a:fillRect/>
            </a:stretch>
          </p:blipFill>
          <p:spPr>
            <a:xfrm>
              <a:off x="0" y="990600"/>
              <a:ext cx="1934379" cy="4876800"/>
            </a:xfrm>
            <a:prstGeom prst="rect"/>
          </p:spPr>
        </p:pic>
        <p:pic>
          <p:nvPicPr>
            <p:cNvPr id="2097228" name="图片 2" descr="HUANG_SHU_XIAN_03_0004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 cstate="email"/>
            <a:srcRect/>
            <a:stretch>
              <a:fillRect/>
            </a:stretch>
          </p:blipFill>
          <p:spPr>
            <a:xfrm>
              <a:off x="1905000" y="990600"/>
              <a:ext cx="1875314" cy="4876800"/>
            </a:xfrm>
            <a:prstGeom prst="rect"/>
          </p:spPr>
        </p:pic>
        <p:pic>
          <p:nvPicPr>
            <p:cNvPr id="2097229" name="图片 3" descr="HUANG_SHU_XIAN_05_0004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3" cstate="email"/>
            <a:srcRect/>
            <a:stretch>
              <a:fillRect/>
            </a:stretch>
          </p:blipFill>
          <p:spPr>
            <a:xfrm>
              <a:off x="3733800" y="990600"/>
              <a:ext cx="1963912" cy="4876800"/>
            </a:xfrm>
            <a:prstGeom prst="rect"/>
          </p:spPr>
        </p:pic>
        <p:pic>
          <p:nvPicPr>
            <p:cNvPr id="2097230" name="图片 5" descr="HUANG_SHU_XIAN_07_0004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4" cstate="email"/>
            <a:srcRect/>
            <a:stretch>
              <a:fillRect/>
            </a:stretch>
          </p:blipFill>
          <p:spPr>
            <a:xfrm>
              <a:off x="5638800" y="990600"/>
              <a:ext cx="2288769" cy="4876800"/>
            </a:xfrm>
            <a:prstGeom prst="rect"/>
          </p:spPr>
        </p:pic>
      </p:grpSp>
      <p:pic>
        <p:nvPicPr>
          <p:cNvPr id="2097231" name="图片 8" descr="HUANG_SHU_XIAN_06_0006_0001.jpg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5" cstate="email"/>
          <a:srcRect/>
          <a:stretch>
            <a:fillRect/>
          </a:stretch>
        </p:blipFill>
        <p:spPr>
          <a:xfrm>
            <a:off x="7620000" y="3337622"/>
            <a:ext cx="1524000" cy="2377686"/>
          </a:xfrm>
          <a:prstGeom prst="rect"/>
        </p:spPr>
      </p:pic>
      <p:pic>
        <p:nvPicPr>
          <p:cNvPr id="2097232" name="图片 7" descr="HUANG_SHU_XIAN_04_0006_0001.jpg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6" cstate="email"/>
          <a:srcRect/>
          <a:stretch>
            <a:fillRect/>
          </a:stretch>
        </p:blipFill>
        <p:spPr>
          <a:xfrm>
            <a:off x="7629352" y="838200"/>
            <a:ext cx="1514648" cy="2516343"/>
          </a:xfrm>
          <a:prstGeom prst="rect"/>
        </p:spPr>
      </p:pic>
    </p:spTree>
  </p:cSld>
  <p:clrMapOvr>
    <a:masterClrMapping/>
  </p:clrMapOvr>
  <p:transition spd="slow">
    <p:fade/>
  </p:transition>
  <p:timing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组 3"/>
          <p:cNvGrpSpPr/>
          <p:nvPr/>
        </p:nvGrpSpPr>
        <p:grpSpPr>
          <a:xfrm>
            <a:off x="1485900" y="914400"/>
            <a:ext cx="6172200" cy="4876800"/>
            <a:chOff x="1371600" y="914400"/>
            <a:chExt cx="6172200" cy="4876800"/>
          </a:xfrm>
        </p:grpSpPr>
        <p:pic>
          <p:nvPicPr>
            <p:cNvPr id="2097233" name="图片 1" descr="HUANG_SHU_XIAN_11_0007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1" cstate="email"/>
            <a:srcRect/>
            <a:stretch>
              <a:fillRect/>
            </a:stretch>
          </p:blipFill>
          <p:spPr>
            <a:xfrm>
              <a:off x="1371600" y="914400"/>
              <a:ext cx="3145211" cy="4876800"/>
            </a:xfrm>
            <a:prstGeom prst="rect"/>
          </p:spPr>
        </p:pic>
        <p:pic>
          <p:nvPicPr>
            <p:cNvPr id="2097234" name="图片 2" descr="HUANG_SHU_XIAN_09_0008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 cstate="email"/>
            <a:srcRect/>
            <a:stretch>
              <a:fillRect/>
            </a:stretch>
          </p:blipFill>
          <p:spPr>
            <a:xfrm>
              <a:off x="4634849" y="1371600"/>
              <a:ext cx="2908951" cy="3848664"/>
            </a:xfrm>
            <a:prstGeom prst="rect"/>
          </p:spPr>
        </p:pic>
      </p:grpSp>
    </p:spTree>
  </p:cSld>
  <p:clrMapOvr>
    <a:masterClrMapping/>
  </p:clrMapOvr>
  <p:transition spd="slow">
    <p:fade/>
  </p:transition>
  <p:timing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9" name="Subtitle 2"/>
          <p:cNvSpPr txBox="1"/>
          <p:nvPr/>
        </p:nvSpPr>
        <p:spPr>
          <a:xfrm>
            <a:off x="609600" y="5562600"/>
            <a:ext cx="8077200" cy="990600"/>
          </a:xfrm>
          <a:prstGeom prst="rect"/>
        </p:spPr>
        <p:txBody>
          <a:bodyPr bIns="45720" lIns="91440" rIns="91440" rtlCol="0" tIns="45720" vert="horz">
            <a:normAutofit/>
          </a:bodyPr>
          <a:lstStyle>
            <a:lvl1pPr algn="l" defTabSz="914400" eaLnBrk="1" hangingPunct="1" indent="-342900" latinLnBrk="0" marL="342900" rtl="0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algn="l" defTabSz="914400" eaLnBrk="1" hangingPunct="1" indent="-228600" latinLnBrk="0" marL="571500" rtl="0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sz="18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spcBef>
                <a:spcPct val="20000"/>
              </a:spcBef>
              <a:buFont typeface="Arial" pitchFamily="34" charset="0"/>
              <a:buChar char="–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spcBef>
                <a:spcPct val="20000"/>
              </a:spcBef>
              <a:buFont typeface="Arial" pitchFamily="34" charset="0"/>
              <a:buChar char="»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marL="0">
              <a:buNone/>
            </a:pPr>
            <a:r>
              <a:rPr dirty="0" lang="en-US" smtClean="0">
                <a:latin typeface="Hei"/>
                <a:ea typeface="Hei"/>
                <a:cs typeface="Hei"/>
              </a:rPr>
              <a:t> Case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13</a:t>
            </a:r>
            <a:r>
              <a:rPr altLang="en-US" dirty="0" lang="zh-CN" smtClean="0">
                <a:latin typeface="Hei"/>
                <a:ea typeface="Hei"/>
                <a:cs typeface="Hei"/>
              </a:rPr>
              <a:t>：</a:t>
            </a:r>
            <a:r>
              <a:rPr dirty="0" lang="en-US" smtClean="0">
                <a:latin typeface="Hei"/>
                <a:ea typeface="Hei"/>
                <a:cs typeface="Hei"/>
              </a:rPr>
              <a:t> 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F</a:t>
            </a:r>
            <a:r>
              <a:rPr altLang="zh-CN" dirty="0" lang="zh-CN" smtClean="0"/>
              <a:t>，</a:t>
            </a:r>
            <a:r>
              <a:rPr altLang="zh-CN" dirty="0" lang="zh-CN" smtClean="0">
                <a:latin typeface="Hei"/>
                <a:ea typeface="Hei"/>
                <a:cs typeface="Hei"/>
              </a:rPr>
              <a:t>4</a:t>
            </a:r>
            <a:r>
              <a:rPr altLang="zh-CN" dirty="0" lang="en-US" smtClean="0"/>
              <a:t>y</a:t>
            </a:r>
            <a:r>
              <a:rPr altLang="zh-CN" dirty="0" lang="zh-CN" smtClean="0"/>
              <a:t>；</a:t>
            </a:r>
            <a:r>
              <a:rPr altLang="zh-CN" dirty="0" lang="zh-CN"/>
              <a:t>腰痛</a:t>
            </a:r>
            <a:r>
              <a:rPr altLang="zh-CN" dirty="0" lang="en-US"/>
              <a:t>1</a:t>
            </a:r>
            <a:r>
              <a:rPr altLang="zh-CN" dirty="0" lang="zh-CN"/>
              <a:t>月余，加重半月 </a:t>
            </a:r>
            <a:r>
              <a:rPr altLang="zh-CN" dirty="0" lang="zh-CN" smtClean="0"/>
              <a:t>。</a:t>
            </a:r>
            <a:endParaRPr dirty="0" lang="en-US">
              <a:latin typeface="Hei"/>
              <a:ea typeface="Hei"/>
              <a:cs typeface="Hei"/>
            </a:endParaRPr>
          </a:p>
        </p:txBody>
      </p:sp>
      <p:grpSp>
        <p:nvGrpSpPr>
          <p:cNvPr id="154" name="组 4"/>
          <p:cNvGrpSpPr/>
          <p:nvPr/>
        </p:nvGrpSpPr>
        <p:grpSpPr>
          <a:xfrm>
            <a:off x="1485900" y="1143000"/>
            <a:ext cx="6172200" cy="4462908"/>
            <a:chOff x="1066800" y="1143000"/>
            <a:chExt cx="6172200" cy="4462908"/>
          </a:xfrm>
        </p:grpSpPr>
        <p:pic>
          <p:nvPicPr>
            <p:cNvPr id="2097235" name="图片 2" descr="LuoYi_182028_0000_0001.jpg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1" cstate="email"/>
            <a:stretch>
              <a:fillRect/>
            </a:stretch>
          </p:blipFill>
          <p:spPr>
            <a:xfrm>
              <a:off x="1066800" y="1143000"/>
              <a:ext cx="3048000" cy="4449683"/>
            </a:xfrm>
            <a:prstGeom prst="rect"/>
          </p:spPr>
        </p:pic>
        <p:pic>
          <p:nvPicPr>
            <p:cNvPr id="2097236" name="图片 3" descr="LuoYi_151538_0000_0001.jpg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2" cstate="email"/>
            <a:stretch>
              <a:fillRect/>
            </a:stretch>
          </p:blipFill>
          <p:spPr>
            <a:xfrm>
              <a:off x="4191000" y="1143000"/>
              <a:ext cx="3048000" cy="4462908"/>
            </a:xfrm>
            <a:prstGeom prst="rect"/>
          </p:spPr>
        </p:pic>
      </p:grpSp>
    </p:spTree>
  </p:cSld>
  <p:clrMapOvr>
    <a:masterClrMapping/>
  </p:clrMapOvr>
  <p:transition spd="slow">
    <p:fade/>
  </p:transition>
  <p:timing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组 6"/>
          <p:cNvGrpSpPr/>
          <p:nvPr/>
        </p:nvGrpSpPr>
        <p:grpSpPr>
          <a:xfrm>
            <a:off x="1189191" y="990600"/>
            <a:ext cx="6765618" cy="4883150"/>
            <a:chOff x="152400" y="990600"/>
            <a:chExt cx="6765618" cy="4883150"/>
          </a:xfrm>
        </p:grpSpPr>
        <p:pic>
          <p:nvPicPr>
            <p:cNvPr id="2097237" name="图片 1" descr="LuoYi_02_0003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1" cstate="email"/>
            <a:srcRect/>
            <a:stretch>
              <a:fillRect/>
            </a:stretch>
          </p:blipFill>
          <p:spPr>
            <a:xfrm>
              <a:off x="152400" y="990600"/>
              <a:ext cx="1402794" cy="4876800"/>
            </a:xfrm>
            <a:prstGeom prst="rect"/>
          </p:spPr>
        </p:pic>
        <p:pic>
          <p:nvPicPr>
            <p:cNvPr id="2097238" name="图片 2" descr="LuoYi_03_0003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 cstate="email"/>
            <a:srcRect/>
            <a:stretch>
              <a:fillRect/>
            </a:stretch>
          </p:blipFill>
          <p:spPr>
            <a:xfrm>
              <a:off x="1447800" y="990600"/>
              <a:ext cx="1299430" cy="4876800"/>
            </a:xfrm>
            <a:prstGeom prst="rect"/>
          </p:spPr>
        </p:pic>
        <p:pic>
          <p:nvPicPr>
            <p:cNvPr id="2097239" name="图片 3" descr="LuoYi_06_0003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3" cstate="email"/>
            <a:srcRect/>
            <a:stretch>
              <a:fillRect/>
            </a:stretch>
          </p:blipFill>
          <p:spPr>
            <a:xfrm>
              <a:off x="2743200" y="990600"/>
              <a:ext cx="1314196" cy="4876800"/>
            </a:xfrm>
            <a:prstGeom prst="rect"/>
          </p:spPr>
        </p:pic>
        <p:pic>
          <p:nvPicPr>
            <p:cNvPr id="2097240" name="图片 4" descr="LuoYi_04_0008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4" cstate="email"/>
            <a:srcRect/>
            <a:stretch>
              <a:fillRect/>
            </a:stretch>
          </p:blipFill>
          <p:spPr>
            <a:xfrm>
              <a:off x="4038600" y="990600"/>
              <a:ext cx="2879418" cy="2406650"/>
            </a:xfrm>
            <a:prstGeom prst="rect"/>
          </p:spPr>
        </p:pic>
        <p:pic>
          <p:nvPicPr>
            <p:cNvPr id="2097241" name="图片 5" descr="LuoYi_05_0008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5" cstate="email"/>
            <a:srcRect/>
            <a:stretch>
              <a:fillRect/>
            </a:stretch>
          </p:blipFill>
          <p:spPr>
            <a:xfrm>
              <a:off x="4038600" y="3349625"/>
              <a:ext cx="2879418" cy="2524125"/>
            </a:xfrm>
            <a:prstGeom prst="rect"/>
          </p:spPr>
        </p:pic>
      </p:grpSp>
    </p:spTree>
  </p:cSld>
  <p:clrMapOvr>
    <a:masterClrMapping/>
  </p:clrMapOvr>
  <p:transition spd="slow">
    <p:fade/>
  </p:transition>
  <p:timing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0" name="Subtitle 2"/>
          <p:cNvSpPr txBox="1"/>
          <p:nvPr/>
        </p:nvSpPr>
        <p:spPr>
          <a:xfrm>
            <a:off x="609600" y="5562600"/>
            <a:ext cx="8077200" cy="990600"/>
          </a:xfrm>
          <a:prstGeom prst="rect"/>
        </p:spPr>
        <p:txBody>
          <a:bodyPr bIns="45720" lIns="91440" rIns="91440" rtlCol="0" tIns="45720" vert="horz">
            <a:normAutofit/>
          </a:bodyPr>
          <a:lstStyle>
            <a:lvl1pPr algn="l" defTabSz="914400" eaLnBrk="1" hangingPunct="1" indent="-342900" latinLnBrk="0" marL="342900" rtl="0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algn="l" defTabSz="914400" eaLnBrk="1" hangingPunct="1" indent="-228600" latinLnBrk="0" marL="571500" rtl="0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sz="18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spcBef>
                <a:spcPct val="20000"/>
              </a:spcBef>
              <a:buFont typeface="Arial" pitchFamily="34" charset="0"/>
              <a:buChar char="–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spcBef>
                <a:spcPct val="20000"/>
              </a:spcBef>
              <a:buFont typeface="Arial" pitchFamily="34" charset="0"/>
              <a:buChar char="»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marL="0">
              <a:buNone/>
            </a:pPr>
            <a:r>
              <a:rPr dirty="0" lang="en-US" smtClean="0">
                <a:latin typeface="Hei"/>
                <a:ea typeface="Hei"/>
                <a:cs typeface="Hei"/>
              </a:rPr>
              <a:t> Case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14</a:t>
            </a:r>
            <a:r>
              <a:rPr altLang="en-US" dirty="0" lang="zh-CN" smtClean="0">
                <a:latin typeface="Hei"/>
                <a:ea typeface="Hei"/>
                <a:cs typeface="Hei"/>
              </a:rPr>
              <a:t>：</a:t>
            </a:r>
            <a:r>
              <a:rPr dirty="0" lang="en-US" smtClean="0">
                <a:latin typeface="Hei"/>
                <a:ea typeface="Hei"/>
                <a:cs typeface="Hei"/>
              </a:rPr>
              <a:t> 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M</a:t>
            </a:r>
            <a:r>
              <a:rPr altLang="zh-CN" dirty="0" lang="zh-CN" smtClean="0"/>
              <a:t>，</a:t>
            </a:r>
            <a:r>
              <a:rPr altLang="zh-CN" dirty="0" lang="zh-CN">
                <a:latin typeface="Hei"/>
                <a:ea typeface="Hei"/>
                <a:cs typeface="Hei"/>
              </a:rPr>
              <a:t>6</a:t>
            </a:r>
            <a:r>
              <a:rPr altLang="zh-CN" dirty="0" lang="en-US" smtClean="0"/>
              <a:t>y</a:t>
            </a:r>
            <a:r>
              <a:rPr altLang="zh-CN" dirty="0" lang="zh-CN" smtClean="0"/>
              <a:t>；</a:t>
            </a:r>
            <a:r>
              <a:rPr altLang="zh-CN" dirty="0" lang="zh-CN"/>
              <a:t>双侧髋部疼痛</a:t>
            </a:r>
            <a:r>
              <a:rPr altLang="zh-CN" dirty="0" lang="en-US"/>
              <a:t>1</a:t>
            </a:r>
            <a:r>
              <a:rPr altLang="zh-CN" dirty="0" lang="zh-CN"/>
              <a:t>月余，加重伴不能行走半月 </a:t>
            </a:r>
            <a:r>
              <a:rPr altLang="zh-CN" dirty="0" lang="zh-CN" smtClean="0"/>
              <a:t>。</a:t>
            </a:r>
            <a:endParaRPr dirty="0" lang="en-US">
              <a:latin typeface="Hei"/>
              <a:ea typeface="Hei"/>
              <a:cs typeface="Hei"/>
            </a:endParaRPr>
          </a:p>
        </p:txBody>
      </p:sp>
      <p:grpSp>
        <p:nvGrpSpPr>
          <p:cNvPr id="158" name="组 5"/>
          <p:cNvGrpSpPr/>
          <p:nvPr/>
        </p:nvGrpSpPr>
        <p:grpSpPr>
          <a:xfrm>
            <a:off x="1562100" y="762000"/>
            <a:ext cx="6019800" cy="4876800"/>
            <a:chOff x="1219200" y="762000"/>
            <a:chExt cx="6019800" cy="4876800"/>
          </a:xfrm>
        </p:grpSpPr>
        <p:pic>
          <p:nvPicPr>
            <p:cNvPr id="2097242" name="图片 3" descr="TangRuoXu_362752_0000_0001.jpg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1" cstate="email"/>
            <a:stretch>
              <a:fillRect/>
            </a:stretch>
          </p:blipFill>
          <p:spPr>
            <a:xfrm>
              <a:off x="1219200" y="762000"/>
              <a:ext cx="2830204" cy="4800600"/>
            </a:xfrm>
            <a:prstGeom prst="rect"/>
          </p:spPr>
        </p:pic>
        <p:pic>
          <p:nvPicPr>
            <p:cNvPr id="2097243" name="图片 4" descr="TangRuoXu_362753_0000_0001.jpg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2" cstate="email"/>
            <a:stretch>
              <a:fillRect/>
            </a:stretch>
          </p:blipFill>
          <p:spPr>
            <a:xfrm>
              <a:off x="4158008" y="762000"/>
              <a:ext cx="3080992" cy="4876800"/>
            </a:xfrm>
            <a:prstGeom prst="rect"/>
          </p:spPr>
        </p:pic>
      </p:grpSp>
    </p:spTree>
  </p:cSld>
  <p:clrMapOvr>
    <a:masterClrMapping/>
  </p:clrMapOvr>
  <p:transition spd="slow">
    <p:fade/>
  </p:transition>
  <p:timing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组 8"/>
          <p:cNvGrpSpPr/>
          <p:nvPr/>
        </p:nvGrpSpPr>
        <p:grpSpPr>
          <a:xfrm>
            <a:off x="540891" y="762000"/>
            <a:ext cx="8062219" cy="4876800"/>
            <a:chOff x="457908" y="762000"/>
            <a:chExt cx="8062219" cy="4876800"/>
          </a:xfrm>
        </p:grpSpPr>
        <p:pic>
          <p:nvPicPr>
            <p:cNvPr id="2097244" name="图片 1" descr="TangRuoXu_02_0007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1" cstate="email"/>
            <a:srcRect/>
            <a:stretch>
              <a:fillRect/>
            </a:stretch>
          </p:blipFill>
          <p:spPr>
            <a:xfrm>
              <a:off x="457908" y="762000"/>
              <a:ext cx="1447092" cy="4876800"/>
            </a:xfrm>
            <a:prstGeom prst="rect"/>
          </p:spPr>
        </p:pic>
        <p:pic>
          <p:nvPicPr>
            <p:cNvPr id="2097245" name="图片 2" descr="TangRuoXu_03_0006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 cstate="email"/>
            <a:srcRect/>
            <a:stretch>
              <a:fillRect/>
            </a:stretch>
          </p:blipFill>
          <p:spPr>
            <a:xfrm>
              <a:off x="1841905" y="762000"/>
              <a:ext cx="1358495" cy="4876800"/>
            </a:xfrm>
            <a:prstGeom prst="rect"/>
          </p:spPr>
        </p:pic>
        <p:pic>
          <p:nvPicPr>
            <p:cNvPr id="2097246" name="图片 3" descr="TangRuoXu_06_0036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3" cstate="email"/>
            <a:srcRect/>
            <a:stretch>
              <a:fillRect/>
            </a:stretch>
          </p:blipFill>
          <p:spPr>
            <a:xfrm>
              <a:off x="3124200" y="762000"/>
              <a:ext cx="1727651" cy="4876800"/>
            </a:xfrm>
            <a:prstGeom prst="rect"/>
          </p:spPr>
        </p:pic>
        <p:pic>
          <p:nvPicPr>
            <p:cNvPr id="2097247" name="图片 4" descr="TangRuoXu_05_0045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4" cstate="email"/>
            <a:srcRect/>
            <a:stretch>
              <a:fillRect/>
            </a:stretch>
          </p:blipFill>
          <p:spPr>
            <a:xfrm>
              <a:off x="4724400" y="762000"/>
              <a:ext cx="1550456" cy="4876800"/>
            </a:xfrm>
            <a:prstGeom prst="rect"/>
          </p:spPr>
        </p:pic>
        <p:pic>
          <p:nvPicPr>
            <p:cNvPr id="2097248" name="图片 5" descr="TangRuoXu_02_0029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5" cstate="email"/>
            <a:srcRect/>
            <a:stretch>
              <a:fillRect/>
            </a:stretch>
          </p:blipFill>
          <p:spPr>
            <a:xfrm>
              <a:off x="6248400" y="2362200"/>
              <a:ext cx="2260010" cy="1600200"/>
            </a:xfrm>
            <a:prstGeom prst="rect"/>
          </p:spPr>
        </p:pic>
        <p:pic>
          <p:nvPicPr>
            <p:cNvPr id="2097249" name="图片 6" descr="TangRuoXu_03_0029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6" cstate="email"/>
            <a:srcRect/>
            <a:stretch>
              <a:fillRect/>
            </a:stretch>
          </p:blipFill>
          <p:spPr>
            <a:xfrm>
              <a:off x="6248399" y="3884046"/>
              <a:ext cx="2256961" cy="1754754"/>
            </a:xfrm>
            <a:prstGeom prst="rect"/>
          </p:spPr>
        </p:pic>
        <p:pic>
          <p:nvPicPr>
            <p:cNvPr id="2097250" name="图片 7" descr="TangRuoXu_04_0007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7" cstate="email"/>
            <a:srcRect/>
            <a:stretch>
              <a:fillRect/>
            </a:stretch>
          </p:blipFill>
          <p:spPr>
            <a:xfrm>
              <a:off x="6248401" y="762000"/>
              <a:ext cx="2271726" cy="1676400"/>
            </a:xfrm>
            <a:prstGeom prst="rect"/>
          </p:spPr>
        </p:pic>
      </p:grpSp>
    </p:spTree>
  </p:cSld>
  <p:clrMapOvr>
    <a:masterClrMapping/>
  </p:clrMapOvr>
  <p:transition spd="slow">
    <p:fade/>
  </p:transition>
  <p:timing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1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pPr algn="ctr"/>
            <a:r>
              <a:rPr altLang="zh-CN" b="1" dirty="0" sz="3600" lang="en-US"/>
              <a:t>Giant cell tumor of </a:t>
            </a:r>
            <a:r>
              <a:rPr altLang="zh-CN" b="1" dirty="0" sz="3600" lang="en-US" smtClean="0"/>
              <a:t>bone </a:t>
            </a:r>
            <a:br>
              <a:rPr altLang="zh-CN" b="1" dirty="0" sz="3600" lang="en-US" smtClean="0"/>
            </a:br>
            <a:r>
              <a:rPr altLang="en-US" b="1" dirty="0" sz="3600" kumimoji="1" lang="zh-CN" smtClean="0"/>
              <a:t>骨巨细胞瘤</a:t>
            </a:r>
            <a:endParaRPr altLang="en-US" b="1" dirty="0" sz="3600" kumimoji="1" lang="zh-CN"/>
          </a:p>
        </p:txBody>
      </p:sp>
      <p:sp>
        <p:nvSpPr>
          <p:cNvPr id="1048652" name="内容占位符 2"/>
          <p:cNvSpPr txBox="1"/>
          <p:nvPr/>
        </p:nvSpPr>
        <p:spPr>
          <a:xfrm>
            <a:off x="457200" y="1828800"/>
            <a:ext cx="8229600" cy="4297363"/>
          </a:xfrm>
          <a:prstGeom prst="rect"/>
        </p:spPr>
        <p:txBody>
          <a:bodyPr/>
          <a:lstStyle>
            <a:lvl1pPr algn="l" defTabSz="914400" eaLnBrk="1" hangingPunct="1" indent="-342900" latinLnBrk="0" marL="342900" rtl="0">
              <a:spcBef>
                <a:spcPct val="20000"/>
              </a:spcBef>
              <a:buFont typeface="Arial" pitchFamily="34" charset="0"/>
              <a:buChar char="•"/>
              <a:defRPr sz="24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indent="-285750" latinLnBrk="0" marL="742950" rtl="0">
              <a:spcBef>
                <a:spcPct val="20000"/>
              </a:spcBef>
              <a:buFont typeface="Arial" pitchFamily="34" charset="0"/>
              <a:buChar char="–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spcBef>
                <a:spcPct val="20000"/>
              </a:spcBef>
              <a:buFont typeface="Arial" pitchFamily="34" charset="0"/>
              <a:buChar char="•"/>
              <a:defRPr sz="18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spcBef>
                <a:spcPct val="20000"/>
              </a:spcBef>
              <a:buFont typeface="Arial" pitchFamily="34" charset="0"/>
              <a:buChar char="–"/>
              <a:defRPr sz="16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spcBef>
                <a:spcPct val="20000"/>
              </a:spcBef>
              <a:buFont typeface="Arial" pitchFamily="34" charset="0"/>
              <a:buChar char="»"/>
              <a:defRPr sz="16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altLang="zh-CN" dirty="0" kumimoji="1" lang="en-US" smtClean="0"/>
          </a:p>
          <a:p>
            <a:endParaRPr altLang="zh-CN" dirty="0" kumimoji="1" lang="en-US"/>
          </a:p>
          <a:p>
            <a:r>
              <a:rPr altLang="en-US" dirty="0" kumimoji="1" lang="zh-CN" smtClean="0"/>
              <a:t>好发于</a:t>
            </a:r>
            <a:r>
              <a:rPr altLang="zh-CN" dirty="0" kumimoji="1" lang="en-US" smtClean="0">
                <a:solidFill>
                  <a:srgbClr val="FF0000"/>
                </a:solidFill>
              </a:rPr>
              <a:t>20</a:t>
            </a:r>
            <a:r>
              <a:rPr altLang="en-US" dirty="0" kumimoji="1" lang="zh-CN" smtClean="0">
                <a:solidFill>
                  <a:srgbClr val="FF0000"/>
                </a:solidFill>
              </a:rPr>
              <a:t>～</a:t>
            </a:r>
            <a:r>
              <a:rPr altLang="zh-CN" dirty="0" kumimoji="1" lang="en-US" smtClean="0">
                <a:solidFill>
                  <a:srgbClr val="FF0000"/>
                </a:solidFill>
              </a:rPr>
              <a:t>40y</a:t>
            </a:r>
            <a:r>
              <a:rPr altLang="en-US" dirty="0" kumimoji="1" lang="zh-CN" smtClean="0">
                <a:solidFill>
                  <a:srgbClr val="000000"/>
                </a:solidFill>
              </a:rPr>
              <a:t>，</a:t>
            </a:r>
            <a:r>
              <a:rPr altLang="en-US" dirty="0" kumimoji="1" lang="zh-CN" smtClean="0"/>
              <a:t>起于</a:t>
            </a:r>
            <a:r>
              <a:rPr altLang="en-US" dirty="0" kumimoji="1" lang="zh-CN" smtClean="0">
                <a:solidFill>
                  <a:srgbClr val="000000"/>
                </a:solidFill>
              </a:rPr>
              <a:t>椎体，向附件发展</a:t>
            </a:r>
            <a:endParaRPr altLang="zh-CN" dirty="0" kumimoji="1" lang="en-US" smtClean="0">
              <a:solidFill>
                <a:srgbClr val="FF0000"/>
              </a:solidFill>
            </a:endParaRPr>
          </a:p>
          <a:p>
            <a:r>
              <a:rPr altLang="en-US" dirty="0" kumimoji="1" lang="zh-CN" smtClean="0">
                <a:solidFill>
                  <a:srgbClr val="000000"/>
                </a:solidFill>
              </a:rPr>
              <a:t>单纯溶骨性骨质破坏，有偏心性，膨胀明显；椎体变扁时肿瘤呈前后</a:t>
            </a:r>
            <a:r>
              <a:rPr altLang="en-US" dirty="0" kumimoji="1" lang="zh-CN" smtClean="0">
                <a:solidFill>
                  <a:srgbClr val="FF0000"/>
                </a:solidFill>
              </a:rPr>
              <a:t>哑铃状膨胀</a:t>
            </a:r>
            <a:r>
              <a:rPr altLang="en-US" dirty="0" kumimoji="1" lang="zh-CN" smtClean="0">
                <a:solidFill>
                  <a:srgbClr val="000000"/>
                </a:solidFill>
              </a:rPr>
              <a:t>（较有特征）</a:t>
            </a:r>
            <a:endParaRPr altLang="zh-CN" dirty="0" kumimoji="1" lang="en-US" smtClean="0">
              <a:solidFill>
                <a:srgbClr val="000000"/>
              </a:solidFill>
            </a:endParaRPr>
          </a:p>
          <a:p>
            <a:r>
              <a:rPr altLang="en-US" dirty="0" kumimoji="1" lang="zh-CN" smtClean="0">
                <a:solidFill>
                  <a:srgbClr val="000000"/>
                </a:solidFill>
              </a:rPr>
              <a:t>有骨包壳形成，可伴骨皮质中断，无周围硬化及基质钙化。</a:t>
            </a:r>
            <a:endParaRPr altLang="zh-CN" dirty="0" kumimoji="1" lang="en-US" smtClean="0">
              <a:solidFill>
                <a:srgbClr val="000000"/>
              </a:solidFill>
            </a:endParaRPr>
          </a:p>
          <a:p>
            <a:r>
              <a:rPr altLang="en-US" dirty="0" kumimoji="1" lang="zh-CN" smtClean="0">
                <a:solidFill>
                  <a:srgbClr val="000000"/>
                </a:solidFill>
              </a:rPr>
              <a:t>在骶骨者，好发于上部骶椎（脊索瘤：</a:t>
            </a:r>
            <a:r>
              <a:rPr altLang="zh-CN" dirty="0" kumimoji="1" lang="en-US" smtClean="0">
                <a:solidFill>
                  <a:srgbClr val="000000"/>
                </a:solidFill>
              </a:rPr>
              <a:t>S3-5</a:t>
            </a:r>
            <a:r>
              <a:rPr altLang="en-US" dirty="0" kumimoji="1" lang="zh-CN" smtClean="0">
                <a:solidFill>
                  <a:srgbClr val="000000"/>
                </a:solidFill>
              </a:rPr>
              <a:t>）</a:t>
            </a:r>
            <a:endParaRPr altLang="zh-CN" dirty="0" kumimoji="1" lang="en-US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fade/>
  </p:transition>
  <p:timing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3" name="Subtitle 2"/>
          <p:cNvSpPr txBox="1"/>
          <p:nvPr/>
        </p:nvSpPr>
        <p:spPr>
          <a:xfrm>
            <a:off x="609600" y="5791200"/>
            <a:ext cx="8077200" cy="990600"/>
          </a:xfrm>
          <a:prstGeom prst="rect"/>
        </p:spPr>
        <p:txBody>
          <a:bodyPr bIns="45720" lIns="91440" rIns="91440" rtlCol="0" tIns="45720" vert="horz">
            <a:normAutofit/>
          </a:bodyPr>
          <a:lstStyle>
            <a:lvl1pPr algn="l" defTabSz="914400" eaLnBrk="1" hangingPunct="1" indent="-342900" latinLnBrk="0" marL="342900" rtl="0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algn="l" defTabSz="914400" eaLnBrk="1" hangingPunct="1" indent="-228600" latinLnBrk="0" marL="571500" rtl="0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sz="18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spcBef>
                <a:spcPct val="20000"/>
              </a:spcBef>
              <a:buFont typeface="Arial" pitchFamily="34" charset="0"/>
              <a:buChar char="–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spcBef>
                <a:spcPct val="20000"/>
              </a:spcBef>
              <a:buFont typeface="Arial" pitchFamily="34" charset="0"/>
              <a:buChar char="»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marL="0">
              <a:buNone/>
            </a:pPr>
            <a:r>
              <a:rPr dirty="0" lang="en-US" smtClean="0">
                <a:latin typeface="Hei"/>
                <a:ea typeface="Hei"/>
                <a:cs typeface="Hei"/>
              </a:rPr>
              <a:t> Case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15</a:t>
            </a:r>
            <a:r>
              <a:rPr altLang="en-US" dirty="0" lang="zh-CN" smtClean="0">
                <a:latin typeface="Hei"/>
                <a:ea typeface="Hei"/>
                <a:cs typeface="Hei"/>
              </a:rPr>
              <a:t>：</a:t>
            </a:r>
            <a:r>
              <a:rPr dirty="0" lang="en-US" smtClean="0">
                <a:latin typeface="Hei"/>
                <a:ea typeface="Hei"/>
                <a:cs typeface="Hei"/>
              </a:rPr>
              <a:t> 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F</a:t>
            </a:r>
            <a:r>
              <a:rPr altLang="zh-CN" dirty="0" lang="zh-CN" smtClean="0"/>
              <a:t>，</a:t>
            </a:r>
            <a:r>
              <a:rPr altLang="zh-CN" dirty="0" lang="en-US" smtClean="0"/>
              <a:t>41y</a:t>
            </a:r>
            <a:r>
              <a:rPr altLang="en-US" dirty="0" lang="zh-CN" smtClean="0"/>
              <a:t>；</a:t>
            </a:r>
            <a:r>
              <a:rPr altLang="zh-CN" dirty="0" lang="zh-CN"/>
              <a:t>下腰部疼痛</a:t>
            </a:r>
            <a:r>
              <a:rPr altLang="zh-CN" dirty="0" lang="en-US"/>
              <a:t>7</a:t>
            </a:r>
            <a:r>
              <a:rPr altLang="zh-CN" dirty="0" lang="zh-CN"/>
              <a:t>年余，加重</a:t>
            </a:r>
            <a:r>
              <a:rPr altLang="zh-CN" dirty="0" lang="en-US"/>
              <a:t>1</a:t>
            </a:r>
            <a:r>
              <a:rPr altLang="zh-CN" dirty="0" lang="zh-CN"/>
              <a:t>周 </a:t>
            </a:r>
            <a:r>
              <a:rPr altLang="zh-CN" dirty="0" lang="zh-CN" smtClean="0"/>
              <a:t>。</a:t>
            </a:r>
            <a:endParaRPr dirty="0" lang="en-US">
              <a:latin typeface="Hei"/>
              <a:ea typeface="Hei"/>
              <a:cs typeface="Hei"/>
            </a:endParaRPr>
          </a:p>
        </p:txBody>
      </p:sp>
      <p:grpSp>
        <p:nvGrpSpPr>
          <p:cNvPr id="163" name="组 5"/>
          <p:cNvGrpSpPr/>
          <p:nvPr/>
        </p:nvGrpSpPr>
        <p:grpSpPr>
          <a:xfrm>
            <a:off x="1104900" y="876300"/>
            <a:ext cx="6934200" cy="5105400"/>
            <a:chOff x="609600" y="685800"/>
            <a:chExt cx="6934200" cy="5105400"/>
          </a:xfrm>
        </p:grpSpPr>
        <p:pic>
          <p:nvPicPr>
            <p:cNvPr id="2097251" name="图片 3" descr="WU_CAI_YING_149457_0000_0001.jpg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609600" y="685800"/>
              <a:ext cx="3456310" cy="5105400"/>
            </a:xfrm>
            <a:prstGeom prst="rect"/>
          </p:spPr>
        </p:pic>
        <p:pic>
          <p:nvPicPr>
            <p:cNvPr id="2097252" name="图片 4" descr="WU_CAI_YING_149456_0000_0001.jpg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4114800" y="685800"/>
              <a:ext cx="3429000" cy="5079723"/>
            </a:xfrm>
            <a:prstGeom prst="rect"/>
          </p:spPr>
        </p:pic>
      </p:grpSp>
    </p:spTree>
  </p:cSld>
  <p:clrMapOvr>
    <a:masterClrMapping/>
  </p:clrMapOvr>
  <p:transition spd="slow">
    <p:fade/>
  </p:transition>
  <p:timing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8" name="内容占位符 3"/>
          <p:cNvPicPr>
            <a:picLocks noChangeAspect="1" noGrp="1"/>
          </p:cNvPicPr>
          <p:nvPr>
            <p:ph idx="1"/>
          </p:nvPr>
        </p:nvPicPr>
        <p:blipFill rotWithShape="1">
          <a:blip xmlns:r="http://schemas.openxmlformats.org/officeDocument/2006/relationships" r:embed="rId1"/>
          <a:srcRect l="-60" t="50415" r="-642"/>
          <a:stretch>
            <a:fillRect/>
          </a:stretch>
        </p:blipFill>
        <p:spPr>
          <a:xfrm>
            <a:off x="370342" y="896548"/>
            <a:ext cx="8403317" cy="5809052"/>
          </a:xfrm>
        </p:spPr>
      </p:pic>
      <p:cxnSp>
        <p:nvCxnSpPr>
          <p:cNvPr id="3145732" name="直线连接符 4"/>
          <p:cNvCxnSpPr>
            <a:cxnSpLocks/>
          </p:cNvCxnSpPr>
          <p:nvPr/>
        </p:nvCxnSpPr>
        <p:spPr>
          <a:xfrm>
            <a:off x="5334000" y="3124200"/>
            <a:ext cx="1600200" cy="0"/>
          </a:xfrm>
          <a:prstGeom prst="line"/>
          <a:ln w="25400" cmpd="sng">
            <a:solidFill>
              <a:schemeClr val="accent2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45733" name="直线连接符 6"/>
          <p:cNvCxnSpPr>
            <a:cxnSpLocks/>
          </p:cNvCxnSpPr>
          <p:nvPr/>
        </p:nvCxnSpPr>
        <p:spPr>
          <a:xfrm>
            <a:off x="2590800" y="3124200"/>
            <a:ext cx="609600" cy="0"/>
          </a:xfrm>
          <a:prstGeom prst="line"/>
          <a:ln w="254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45734" name="直线连接符 7"/>
          <p:cNvCxnSpPr>
            <a:cxnSpLocks/>
          </p:cNvCxnSpPr>
          <p:nvPr/>
        </p:nvCxnSpPr>
        <p:spPr>
          <a:xfrm>
            <a:off x="5257800" y="3886200"/>
            <a:ext cx="1600200" cy="0"/>
          </a:xfrm>
          <a:prstGeom prst="line"/>
          <a:ln w="254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45735" name="直线连接符 8"/>
          <p:cNvCxnSpPr>
            <a:cxnSpLocks/>
          </p:cNvCxnSpPr>
          <p:nvPr/>
        </p:nvCxnSpPr>
        <p:spPr>
          <a:xfrm>
            <a:off x="2590800" y="3886200"/>
            <a:ext cx="609600" cy="0"/>
          </a:xfrm>
          <a:prstGeom prst="line"/>
          <a:ln w="254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组 5"/>
          <p:cNvGrpSpPr/>
          <p:nvPr/>
        </p:nvGrpSpPr>
        <p:grpSpPr>
          <a:xfrm>
            <a:off x="941316" y="1158613"/>
            <a:ext cx="7261368" cy="4540775"/>
            <a:chOff x="838200" y="1447800"/>
            <a:chExt cx="7261368" cy="4540775"/>
          </a:xfrm>
        </p:grpSpPr>
        <p:pic>
          <p:nvPicPr>
            <p:cNvPr id="2097253" name="图片 1" descr="WU_CAI_YING_04_0025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1"/>
            <a:srcRect l="14490" t="33732" r="15082" b="21588"/>
            <a:stretch>
              <a:fillRect/>
            </a:stretch>
          </p:blipFill>
          <p:spPr>
            <a:xfrm>
              <a:off x="838200" y="1447800"/>
              <a:ext cx="3434637" cy="2178975"/>
            </a:xfrm>
            <a:prstGeom prst="rect"/>
          </p:spPr>
        </p:pic>
        <p:pic>
          <p:nvPicPr>
            <p:cNvPr id="2097254" name="图片 2" descr="WU_CAI_YING_05_0025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/>
            <a:srcRect l="12714" t="32246" r="11827" b="23468"/>
            <a:stretch>
              <a:fillRect/>
            </a:stretch>
          </p:blipFill>
          <p:spPr>
            <a:xfrm>
              <a:off x="4419600" y="1447800"/>
              <a:ext cx="3679968" cy="2159775"/>
            </a:xfrm>
            <a:prstGeom prst="rect"/>
          </p:spPr>
        </p:pic>
        <p:pic>
          <p:nvPicPr>
            <p:cNvPr id="2097255" name="图片 3" descr="WU_CAI_YING_06_0025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3"/>
            <a:srcRect l="13307" t="33053" r="16265" b="20787"/>
            <a:stretch>
              <a:fillRect/>
            </a:stretch>
          </p:blipFill>
          <p:spPr>
            <a:xfrm>
              <a:off x="838200" y="3733800"/>
              <a:ext cx="3434639" cy="2251127"/>
            </a:xfrm>
            <a:prstGeom prst="rect"/>
          </p:spPr>
        </p:pic>
        <p:pic>
          <p:nvPicPr>
            <p:cNvPr id="2097256" name="图片 4" descr="WU_CAI_YING_03_0126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4"/>
            <a:srcRect l="11640" t="33343" r="12901" b="20496"/>
            <a:stretch>
              <a:fillRect/>
            </a:stretch>
          </p:blipFill>
          <p:spPr>
            <a:xfrm>
              <a:off x="4415962" y="3737449"/>
              <a:ext cx="3679970" cy="2251126"/>
            </a:xfrm>
            <a:prstGeom prst="rect"/>
          </p:spPr>
        </p:pic>
      </p:grpSp>
    </p:spTree>
  </p:cSld>
  <p:clrMapOvr>
    <a:masterClrMapping/>
  </p:clrMapOvr>
  <p:transition spd="slow">
    <p:fade/>
  </p:transition>
  <p:timing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组 5"/>
          <p:cNvGrpSpPr/>
          <p:nvPr/>
        </p:nvGrpSpPr>
        <p:grpSpPr>
          <a:xfrm>
            <a:off x="379610" y="1752600"/>
            <a:ext cx="8384781" cy="3059224"/>
            <a:chOff x="152400" y="1752600"/>
            <a:chExt cx="8384781" cy="3059224"/>
          </a:xfrm>
        </p:grpSpPr>
        <p:pic>
          <p:nvPicPr>
            <p:cNvPr id="2097257" name="图片 2" descr="WU_CAI_YING_09_0023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1"/>
            <a:srcRect l="21602" t="18616" r="22766" b="18654"/>
            <a:stretch>
              <a:fillRect/>
            </a:stretch>
          </p:blipFill>
          <p:spPr>
            <a:xfrm>
              <a:off x="3200400" y="1752600"/>
              <a:ext cx="2713075" cy="3059224"/>
            </a:xfrm>
            <a:prstGeom prst="rect"/>
          </p:spPr>
        </p:pic>
        <p:pic>
          <p:nvPicPr>
            <p:cNvPr id="2097258" name="图片 3" descr="WU_CAI_YING_10_0014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/>
            <a:srcRect l="23663" t="18931" r="21593" b="18473"/>
            <a:stretch>
              <a:fillRect/>
            </a:stretch>
          </p:blipFill>
          <p:spPr>
            <a:xfrm>
              <a:off x="5867400" y="1752600"/>
              <a:ext cx="2669781" cy="3052690"/>
            </a:xfrm>
            <a:prstGeom prst="rect"/>
          </p:spPr>
        </p:pic>
        <p:pic>
          <p:nvPicPr>
            <p:cNvPr id="2097259" name="图片 4" descr="WU_CAI_YING_15_0014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3"/>
            <a:srcRect l="16815" t="19006" r="20206" b="18512"/>
            <a:stretch>
              <a:fillRect/>
            </a:stretch>
          </p:blipFill>
          <p:spPr>
            <a:xfrm>
              <a:off x="152400" y="1752600"/>
              <a:ext cx="3071380" cy="3047077"/>
            </a:xfrm>
            <a:prstGeom prst="rect"/>
          </p:spPr>
        </p:pic>
      </p:grpSp>
    </p:spTree>
  </p:cSld>
  <p:clrMapOvr>
    <a:masterClrMapping/>
  </p:clrMapOvr>
  <p:transition spd="slow">
    <p:fade/>
  </p:transition>
  <p:timing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4" name="Subtitle 2"/>
          <p:cNvSpPr txBox="1"/>
          <p:nvPr/>
        </p:nvSpPr>
        <p:spPr>
          <a:xfrm>
            <a:off x="609600" y="5715000"/>
            <a:ext cx="8077200" cy="990600"/>
          </a:xfrm>
          <a:prstGeom prst="rect"/>
        </p:spPr>
        <p:txBody>
          <a:bodyPr bIns="45720" lIns="91440" rIns="91440" rtlCol="0" tIns="45720" vert="horz">
            <a:noAutofit/>
          </a:bodyPr>
          <a:lstStyle>
            <a:lvl1pPr algn="l" defTabSz="914400" eaLnBrk="1" hangingPunct="1" indent="-342900" latinLnBrk="0" marL="342900" rtl="0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algn="l" defTabSz="914400" eaLnBrk="1" hangingPunct="1" indent="-228600" latinLnBrk="0" marL="571500" rtl="0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sz="18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spcBef>
                <a:spcPct val="20000"/>
              </a:spcBef>
              <a:buFont typeface="Arial" pitchFamily="34" charset="0"/>
              <a:buChar char="–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spcBef>
                <a:spcPct val="20000"/>
              </a:spcBef>
              <a:buFont typeface="Arial" pitchFamily="34" charset="0"/>
              <a:buChar char="»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marL="0">
              <a:buNone/>
            </a:pPr>
            <a:r>
              <a:rPr dirty="0" lang="en-US" smtClean="0">
                <a:latin typeface="Hei"/>
                <a:ea typeface="Hei"/>
                <a:cs typeface="Hei"/>
              </a:rPr>
              <a:t> Case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16</a:t>
            </a:r>
            <a:r>
              <a:rPr altLang="en-US" dirty="0" lang="zh-CN" smtClean="0">
                <a:latin typeface="Hei"/>
                <a:ea typeface="Hei"/>
                <a:cs typeface="Hei"/>
              </a:rPr>
              <a:t>：</a:t>
            </a:r>
            <a:r>
              <a:rPr dirty="0" lang="en-US" smtClean="0">
                <a:latin typeface="Hei"/>
                <a:ea typeface="Hei"/>
                <a:cs typeface="Hei"/>
              </a:rPr>
              <a:t> 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F</a:t>
            </a:r>
            <a:r>
              <a:rPr altLang="zh-CN" dirty="0" lang="zh-CN" smtClean="0"/>
              <a:t>，</a:t>
            </a:r>
            <a:r>
              <a:rPr altLang="zh-CN" dirty="0" lang="en-US" smtClean="0"/>
              <a:t>35y</a:t>
            </a:r>
            <a:r>
              <a:rPr altLang="en-US" dirty="0" lang="zh-CN" smtClean="0"/>
              <a:t>；</a:t>
            </a:r>
            <a:r>
              <a:rPr altLang="zh-CN" dirty="0" lang="zh-CN" smtClean="0"/>
              <a:t>阵发</a:t>
            </a:r>
            <a:r>
              <a:rPr altLang="zh-CN" dirty="0" lang="zh-CN"/>
              <a:t>性颈部疼痛伴麻木</a:t>
            </a:r>
            <a:r>
              <a:rPr altLang="zh-CN" dirty="0" lang="en-US"/>
              <a:t>3</a:t>
            </a:r>
            <a:r>
              <a:rPr altLang="zh-CN" dirty="0" lang="zh-CN"/>
              <a:t>年，加重伴右上肢继双手麻木 </a:t>
            </a:r>
            <a:r>
              <a:rPr altLang="zh-CN" dirty="0" lang="zh-CN" smtClean="0"/>
              <a:t>。</a:t>
            </a:r>
            <a:endParaRPr dirty="0" lang="en-US">
              <a:latin typeface="Hei"/>
              <a:ea typeface="Hei"/>
              <a:cs typeface="Hei"/>
            </a:endParaRPr>
          </a:p>
        </p:txBody>
      </p:sp>
      <p:grpSp>
        <p:nvGrpSpPr>
          <p:cNvPr id="169" name="组 4"/>
          <p:cNvGrpSpPr/>
          <p:nvPr/>
        </p:nvGrpSpPr>
        <p:grpSpPr>
          <a:xfrm>
            <a:off x="1077668" y="1276350"/>
            <a:ext cx="6988665" cy="4305300"/>
            <a:chOff x="838200" y="685800"/>
            <a:chExt cx="7576530" cy="4648200"/>
          </a:xfrm>
        </p:grpSpPr>
        <p:pic>
          <p:nvPicPr>
            <p:cNvPr id="2097260" name="图片 2" descr="ChenYaMei_01_0001_0001.jpg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1" cstate="email"/>
            <a:stretch>
              <a:fillRect/>
            </a:stretch>
          </p:blipFill>
          <p:spPr>
            <a:xfrm>
              <a:off x="838200" y="685800"/>
              <a:ext cx="3760515" cy="4648200"/>
            </a:xfrm>
            <a:prstGeom prst="rect"/>
          </p:spPr>
        </p:pic>
        <p:pic>
          <p:nvPicPr>
            <p:cNvPr id="2097261" name="图片 3" descr="ChenYaMei_02_0001_0001.jpg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2" cstate="email"/>
            <a:stretch>
              <a:fillRect/>
            </a:stretch>
          </p:blipFill>
          <p:spPr>
            <a:xfrm>
              <a:off x="4648200" y="685800"/>
              <a:ext cx="3766530" cy="4648200"/>
            </a:xfrm>
            <a:prstGeom prst="rect"/>
          </p:spPr>
        </p:pic>
      </p:grpSp>
    </p:spTree>
  </p:cSld>
  <p:clrMapOvr>
    <a:masterClrMapping/>
  </p:clrMapOvr>
  <p:transition spd="slow">
    <p:fade/>
  </p:transition>
  <p:timing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62" name="图片 1" descr="ChenYaMei_05_0032_0001.jpg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 cstate="email"/>
          <a:srcRect/>
          <a:stretch>
            <a:fillRect/>
          </a:stretch>
        </p:blipFill>
        <p:spPr>
          <a:xfrm>
            <a:off x="401723" y="1066082"/>
            <a:ext cx="2939780" cy="4718096"/>
          </a:xfrm>
          <a:prstGeom prst="rect"/>
        </p:spPr>
      </p:pic>
      <p:pic>
        <p:nvPicPr>
          <p:cNvPr id="2097263" name="图片 3" descr="ChenYaMei2_05_0032_0001.jpg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 cstate="email"/>
          <a:srcRect/>
          <a:stretch>
            <a:fillRect/>
          </a:stretch>
        </p:blipFill>
        <p:spPr>
          <a:xfrm>
            <a:off x="3297323" y="1067210"/>
            <a:ext cx="2613626" cy="4724708"/>
          </a:xfrm>
          <a:prstGeom prst="rect"/>
        </p:spPr>
      </p:pic>
      <p:pic>
        <p:nvPicPr>
          <p:cNvPr id="2097264" name="图片 8" descr="ChenYaMei_04_0026_0001.jpg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3" cstate="email"/>
          <a:srcRect/>
          <a:stretch>
            <a:fillRect/>
          </a:stretch>
        </p:blipFill>
        <p:spPr>
          <a:xfrm>
            <a:off x="5867400" y="1066800"/>
            <a:ext cx="3068217" cy="4731435"/>
          </a:xfrm>
          <a:prstGeom prst="rect"/>
        </p:spPr>
      </p:pic>
    </p:spTree>
  </p:cSld>
  <p:clrMapOvr>
    <a:masterClrMapping/>
  </p:clrMapOvr>
  <p:transition spd="slow">
    <p:fade/>
  </p:transition>
  <p:timing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组 3"/>
          <p:cNvGrpSpPr/>
          <p:nvPr/>
        </p:nvGrpSpPr>
        <p:grpSpPr>
          <a:xfrm>
            <a:off x="828493" y="1145973"/>
            <a:ext cx="7487014" cy="4566055"/>
            <a:chOff x="1066800" y="1219200"/>
            <a:chExt cx="7487014" cy="4566055"/>
          </a:xfrm>
        </p:grpSpPr>
        <p:pic>
          <p:nvPicPr>
            <p:cNvPr id="2097265" name="图片 1" descr="ChenYaMei_02_0042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1" cstate="email"/>
            <a:srcRect/>
            <a:stretch>
              <a:fillRect/>
            </a:stretch>
          </p:blipFill>
          <p:spPr>
            <a:xfrm>
              <a:off x="1066800" y="1219200"/>
              <a:ext cx="3810297" cy="4566055"/>
            </a:xfrm>
            <a:prstGeom prst="rect"/>
          </p:spPr>
        </p:pic>
        <p:pic>
          <p:nvPicPr>
            <p:cNvPr id="2097266" name="图片 2" descr="ChenYaMei_02_0044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 cstate="email"/>
            <a:srcRect/>
            <a:stretch>
              <a:fillRect/>
            </a:stretch>
          </p:blipFill>
          <p:spPr>
            <a:xfrm>
              <a:off x="4800600" y="1219200"/>
              <a:ext cx="3753214" cy="4564469"/>
            </a:xfrm>
            <a:prstGeom prst="rect"/>
          </p:spPr>
        </p:pic>
      </p:grpSp>
    </p:spTree>
  </p:cSld>
  <p:clrMapOvr>
    <a:masterClrMapping/>
  </p:clrMapOvr>
  <p:transition spd="slow">
    <p:fade/>
  </p:transition>
  <p:timing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67" name="Picture 2" descr="E:\丁建国\jjg\骨MRI\Dsc01015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609601" y="685800"/>
            <a:ext cx="3805618" cy="5181600"/>
          </a:xfrm>
          <a:prstGeom prst="rect"/>
          <a:noFill/>
        </p:spPr>
      </p:pic>
      <p:pic>
        <p:nvPicPr>
          <p:cNvPr id="2097268" name="Picture 3" descr="E:\丁建国\jjg\骨MRI\Dsc01016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>
            <a:lum bright="-12000" contrast="-18000"/>
          </a:blip>
          <a:srcRect/>
          <a:stretch>
            <a:fillRect/>
          </a:stretch>
        </p:blipFill>
        <p:spPr bwMode="auto">
          <a:xfrm>
            <a:off x="4572001" y="685800"/>
            <a:ext cx="3481768" cy="5181600"/>
          </a:xfrm>
          <a:prstGeom prst="rect"/>
          <a:noFill/>
        </p:spPr>
      </p:pic>
      <p:sp>
        <p:nvSpPr>
          <p:cNvPr id="1048655" name="Subtitle 2"/>
          <p:cNvSpPr txBox="1"/>
          <p:nvPr/>
        </p:nvSpPr>
        <p:spPr>
          <a:xfrm>
            <a:off x="609600" y="5715000"/>
            <a:ext cx="8077200" cy="990600"/>
          </a:xfrm>
          <a:prstGeom prst="rect"/>
        </p:spPr>
        <p:txBody>
          <a:bodyPr bIns="45720" lIns="91440" rIns="91440" rtlCol="0" tIns="45720" vert="horz">
            <a:normAutofit/>
          </a:bodyPr>
          <a:lstStyle>
            <a:lvl1pPr algn="l" defTabSz="914400" eaLnBrk="1" hangingPunct="1" indent="-342900" latinLnBrk="0" marL="342900" rtl="0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algn="l" defTabSz="914400" eaLnBrk="1" hangingPunct="1" indent="-228600" latinLnBrk="0" marL="571500" rtl="0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sz="18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spcBef>
                <a:spcPct val="20000"/>
              </a:spcBef>
              <a:buFont typeface="Arial" pitchFamily="34" charset="0"/>
              <a:buChar char="–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spcBef>
                <a:spcPct val="20000"/>
              </a:spcBef>
              <a:buFont typeface="Arial" pitchFamily="34" charset="0"/>
              <a:buChar char="»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marL="0">
              <a:buNone/>
            </a:pPr>
            <a:r>
              <a:rPr dirty="0" lang="en-US" smtClean="0">
                <a:latin typeface="Hei"/>
                <a:ea typeface="Hei"/>
                <a:cs typeface="Hei"/>
              </a:rPr>
              <a:t> Case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17</a:t>
            </a:r>
            <a:r>
              <a:rPr altLang="en-US" dirty="0" lang="zh-CN" smtClean="0">
                <a:latin typeface="Hei"/>
                <a:ea typeface="Hei"/>
                <a:cs typeface="Hei"/>
              </a:rPr>
              <a:t>：</a:t>
            </a:r>
            <a:r>
              <a:rPr dirty="0" lang="en-US" smtClean="0">
                <a:latin typeface="Hei"/>
                <a:ea typeface="Hei"/>
                <a:cs typeface="Hei"/>
              </a:rPr>
              <a:t> 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F</a:t>
            </a:r>
            <a:r>
              <a:rPr altLang="zh-CN" dirty="0" lang="zh-CN" smtClean="0"/>
              <a:t>，</a:t>
            </a:r>
            <a:r>
              <a:rPr altLang="zh-CN" dirty="0" lang="en-US" smtClean="0"/>
              <a:t>35y</a:t>
            </a:r>
            <a:r>
              <a:rPr altLang="en-US" dirty="0" lang="zh-CN" smtClean="0"/>
              <a:t>；腰痛数年</a:t>
            </a:r>
            <a:r>
              <a:rPr altLang="zh-CN" dirty="0" lang="zh-CN" smtClean="0"/>
              <a:t>。</a:t>
            </a:r>
            <a:endParaRPr dirty="0" lang="en-US">
              <a:latin typeface="Hei"/>
              <a:ea typeface="Hei"/>
              <a:cs typeface="Hei"/>
            </a:endParaRPr>
          </a:p>
        </p:txBody>
      </p:sp>
    </p:spTree>
  </p:cSld>
  <p:clrMapOvr>
    <a:masterClrMapping/>
  </p:clrMapOvr>
  <p:transition spd="slow">
    <p:fade/>
  </p:transition>
  <p:timing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组 5"/>
          <p:cNvGrpSpPr/>
          <p:nvPr/>
        </p:nvGrpSpPr>
        <p:grpSpPr>
          <a:xfrm>
            <a:off x="790575" y="869333"/>
            <a:ext cx="7562850" cy="5119334"/>
            <a:chOff x="152400" y="451556"/>
            <a:chExt cx="8458200" cy="5666669"/>
          </a:xfrm>
        </p:grpSpPr>
        <p:pic>
          <p:nvPicPr>
            <p:cNvPr id="2097269" name="Picture 5" descr="E:\丁建国\jjg\骨MRI\Dsc01018.jpg"/>
            <p:cNvPicPr>
              <a:picLocks noChangeAspect="1" noChangeArrowheads="1"/>
            </p:cNvPicPr>
            <p:nvPr/>
          </p:nvPicPr>
          <p:blipFill rotWithShape="1">
            <a:blip xmlns:r="http://schemas.openxmlformats.org/officeDocument/2006/relationships" r:embed="rId1"/>
            <a:srcRect l="5714" r="55485"/>
            <a:stretch>
              <a:fillRect/>
            </a:stretch>
          </p:blipFill>
          <p:spPr>
            <a:xfrm>
              <a:off x="152400" y="457200"/>
              <a:ext cx="2945242" cy="5638800"/>
            </a:xfrm>
            <a:prstGeom prst="rect"/>
            <a:noFill/>
          </p:spPr>
        </p:pic>
        <p:pic>
          <p:nvPicPr>
            <p:cNvPr id="2097270" name="Picture 5" descr="E:\丁建国\jjg\骨MRI\Dsc01019.jpg"/>
            <p:cNvPicPr>
              <a:picLocks noChangeAspect="1" noChangeArrowheads="1"/>
            </p:cNvPicPr>
            <p:nvPr/>
          </p:nvPicPr>
          <p:blipFill rotWithShape="1">
            <a:blip xmlns:r="http://schemas.openxmlformats.org/officeDocument/2006/relationships" r:embed="rId2"/>
            <a:srcRect l="2017" t="3786" r="62230"/>
            <a:stretch>
              <a:fillRect/>
            </a:stretch>
          </p:blipFill>
          <p:spPr>
            <a:xfrm>
              <a:off x="3048000" y="451556"/>
              <a:ext cx="2751667" cy="5666669"/>
            </a:xfrm>
            <a:prstGeom prst="rect"/>
            <a:noFill/>
          </p:spPr>
        </p:pic>
        <p:pic>
          <p:nvPicPr>
            <p:cNvPr id="2097271" name="Picture 5" descr="E:\丁建国\jjg\骨MRI\Dsc01020.jpg"/>
            <p:cNvPicPr>
              <a:picLocks noChangeAspect="1" noChangeArrowheads="1"/>
            </p:cNvPicPr>
            <p:nvPr/>
          </p:nvPicPr>
          <p:blipFill rotWithShape="1">
            <a:blip xmlns:r="http://schemas.openxmlformats.org/officeDocument/2006/relationships" r:embed="rId3">
              <a:lum bright="12000" contrast="6000"/>
            </a:blip>
            <a:srcRect l="58848" t="314" r="748" b="1329"/>
            <a:stretch>
              <a:fillRect/>
            </a:stretch>
          </p:blipFill>
          <p:spPr>
            <a:xfrm>
              <a:off x="5791200" y="451556"/>
              <a:ext cx="2819400" cy="5644444"/>
            </a:xfrm>
            <a:prstGeom prst="rect"/>
            <a:noFill/>
          </p:spPr>
        </p:pic>
      </p:grpSp>
    </p:spTree>
  </p:cSld>
  <p:clrMapOvr>
    <a:masterClrMapping/>
  </p:clrMapOvr>
  <p:transition spd="slow">
    <p:fade/>
  </p:transition>
  <p:timing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6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altLang="zh-CN" b="1" dirty="0" sz="3600" lang="en-US" err="1" smtClean="0"/>
              <a:t>Osteoblastoma</a:t>
            </a:r>
            <a:r>
              <a:rPr altLang="zh-CN" b="1" dirty="0" sz="3600" lang="en-US" smtClean="0"/>
              <a:t> </a:t>
            </a:r>
            <a:r>
              <a:rPr altLang="en-US" b="1" dirty="0" sz="3600" kumimoji="1" lang="zh-CN" smtClean="0"/>
              <a:t>骨母细胞瘤</a:t>
            </a:r>
            <a:endParaRPr altLang="en-US" b="1" dirty="0" sz="3600" kumimoji="1" lang="zh-CN"/>
          </a:p>
        </p:txBody>
      </p:sp>
      <p:sp>
        <p:nvSpPr>
          <p:cNvPr id="1048657" name="内容占位符 2"/>
          <p:cNvSpPr txBox="1"/>
          <p:nvPr/>
        </p:nvSpPr>
        <p:spPr>
          <a:xfrm>
            <a:off x="457200" y="1828800"/>
            <a:ext cx="8229600" cy="4297363"/>
          </a:xfrm>
          <a:prstGeom prst="rect"/>
        </p:spPr>
        <p:txBody>
          <a:bodyPr/>
          <a:lstStyle>
            <a:lvl1pPr algn="l" defTabSz="914400" eaLnBrk="1" hangingPunct="1" indent="-342900" latinLnBrk="0" marL="342900" rtl="0">
              <a:spcBef>
                <a:spcPct val="20000"/>
              </a:spcBef>
              <a:buFont typeface="Arial" pitchFamily="34" charset="0"/>
              <a:buChar char="•"/>
              <a:defRPr sz="24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indent="-285750" latinLnBrk="0" marL="742950" rtl="0">
              <a:spcBef>
                <a:spcPct val="20000"/>
              </a:spcBef>
              <a:buFont typeface="Arial" pitchFamily="34" charset="0"/>
              <a:buChar char="–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spcBef>
                <a:spcPct val="20000"/>
              </a:spcBef>
              <a:buFont typeface="Arial" pitchFamily="34" charset="0"/>
              <a:buChar char="•"/>
              <a:defRPr sz="18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spcBef>
                <a:spcPct val="20000"/>
              </a:spcBef>
              <a:buFont typeface="Arial" pitchFamily="34" charset="0"/>
              <a:buChar char="–"/>
              <a:defRPr sz="16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spcBef>
                <a:spcPct val="20000"/>
              </a:spcBef>
              <a:buFont typeface="Arial" pitchFamily="34" charset="0"/>
              <a:buChar char="»"/>
              <a:defRPr sz="16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altLang="en-US" dirty="0" kumimoji="1" lang="zh-CN" smtClean="0"/>
              <a:t>好发于</a:t>
            </a:r>
            <a:r>
              <a:rPr altLang="en-US" dirty="0" kumimoji="1" lang="zh-CN" smtClean="0">
                <a:solidFill>
                  <a:srgbClr val="FF0000"/>
                </a:solidFill>
              </a:rPr>
              <a:t>1</a:t>
            </a:r>
            <a:r>
              <a:rPr altLang="zh-CN" dirty="0" kumimoji="1" lang="en-US" smtClean="0">
                <a:solidFill>
                  <a:srgbClr val="FF0000"/>
                </a:solidFill>
              </a:rPr>
              <a:t>0</a:t>
            </a:r>
            <a:r>
              <a:rPr altLang="en-US" dirty="0" kumimoji="1" lang="zh-CN" smtClean="0">
                <a:solidFill>
                  <a:srgbClr val="FF0000"/>
                </a:solidFill>
              </a:rPr>
              <a:t>～</a:t>
            </a:r>
            <a:r>
              <a:rPr altLang="zh-CN" dirty="0" kumimoji="1" lang="en-US" smtClean="0">
                <a:solidFill>
                  <a:srgbClr val="FF0000"/>
                </a:solidFill>
              </a:rPr>
              <a:t>20y</a:t>
            </a:r>
            <a:r>
              <a:rPr altLang="en-US" dirty="0" kumimoji="1" lang="zh-CN" smtClean="0">
                <a:solidFill>
                  <a:srgbClr val="000000"/>
                </a:solidFill>
              </a:rPr>
              <a:t>，颈椎</a:t>
            </a:r>
            <a:r>
              <a:rPr altLang="en-US" dirty="0" kumimoji="1" lang="zh-CN" smtClean="0"/>
              <a:t>多见，多位于</a:t>
            </a:r>
            <a:r>
              <a:rPr altLang="en-US" dirty="0" kumimoji="1" lang="zh-CN" smtClean="0">
                <a:solidFill>
                  <a:srgbClr val="000000"/>
                </a:solidFill>
              </a:rPr>
              <a:t>椎体的</a:t>
            </a:r>
            <a:r>
              <a:rPr altLang="en-US" dirty="0" kumimoji="1" lang="zh-CN" smtClean="0">
                <a:solidFill>
                  <a:srgbClr val="FF0000"/>
                </a:solidFill>
              </a:rPr>
              <a:t>椎板、横突、棘突</a:t>
            </a:r>
            <a:endParaRPr altLang="zh-CN" dirty="0" kumimoji="1" lang="en-US" smtClean="0">
              <a:solidFill>
                <a:srgbClr val="FF0000"/>
              </a:solidFill>
            </a:endParaRPr>
          </a:p>
          <a:p>
            <a:r>
              <a:rPr altLang="en-US" dirty="0" kumimoji="1" lang="zh-CN" smtClean="0">
                <a:solidFill>
                  <a:srgbClr val="000000"/>
                </a:solidFill>
              </a:rPr>
              <a:t>囊状膨胀性骨质破坏，内有细沙洋钙化、骨化，</a:t>
            </a:r>
            <a:r>
              <a:rPr altLang="en-US" dirty="0" kumimoji="1" lang="zh-CN">
                <a:solidFill>
                  <a:srgbClr val="000000"/>
                </a:solidFill>
              </a:rPr>
              <a:t>周围有硬化边</a:t>
            </a:r>
            <a:endParaRPr altLang="zh-CN" dirty="0" kumimoji="1" lang="en-US">
              <a:solidFill>
                <a:srgbClr val="000000"/>
              </a:solidFill>
            </a:endParaRPr>
          </a:p>
          <a:p>
            <a:r>
              <a:rPr altLang="en-US" dirty="0" kumimoji="1" lang="zh-CN" smtClean="0">
                <a:solidFill>
                  <a:srgbClr val="000000"/>
                </a:solidFill>
              </a:rPr>
              <a:t>可合并</a:t>
            </a:r>
            <a:r>
              <a:rPr altLang="zh-CN" dirty="0" kumimoji="1" lang="en-US" smtClean="0">
                <a:solidFill>
                  <a:srgbClr val="000000"/>
                </a:solidFill>
              </a:rPr>
              <a:t>ABC</a:t>
            </a:r>
          </a:p>
        </p:txBody>
      </p:sp>
    </p:spTree>
  </p:cSld>
  <p:clrMapOvr>
    <a:masterClrMapping/>
  </p:clrMapOvr>
  <p:transition spd="slow">
    <p:fade/>
  </p:transition>
  <p:timing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8" name="Subtitle 2"/>
          <p:cNvSpPr txBox="1"/>
          <p:nvPr/>
        </p:nvSpPr>
        <p:spPr>
          <a:xfrm>
            <a:off x="609600" y="5562600"/>
            <a:ext cx="8077200" cy="990600"/>
          </a:xfrm>
          <a:prstGeom prst="rect"/>
        </p:spPr>
        <p:txBody>
          <a:bodyPr bIns="45720" lIns="91440" rIns="91440" rtlCol="0" tIns="45720" vert="horz">
            <a:normAutofit/>
          </a:bodyPr>
          <a:lstStyle>
            <a:lvl1pPr algn="l" defTabSz="914400" eaLnBrk="1" hangingPunct="1" indent="-342900" latinLnBrk="0" marL="342900" rtl="0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algn="l" defTabSz="914400" eaLnBrk="1" hangingPunct="1" indent="-228600" latinLnBrk="0" marL="571500" rtl="0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sz="18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spcBef>
                <a:spcPct val="20000"/>
              </a:spcBef>
              <a:buFont typeface="Arial" pitchFamily="34" charset="0"/>
              <a:buChar char="–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spcBef>
                <a:spcPct val="20000"/>
              </a:spcBef>
              <a:buFont typeface="Arial" pitchFamily="34" charset="0"/>
              <a:buChar char="»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marL="0">
              <a:buNone/>
            </a:pPr>
            <a:r>
              <a:rPr dirty="0" lang="en-US" smtClean="0">
                <a:latin typeface="Hei"/>
                <a:ea typeface="Hei"/>
                <a:cs typeface="Hei"/>
              </a:rPr>
              <a:t> Case</a:t>
            </a:r>
            <a:r>
              <a:rPr altLang="zh-CN" dirty="0" lang="zh-CN" smtClean="0">
                <a:latin typeface="Hei"/>
                <a:ea typeface="Hei"/>
                <a:cs typeface="Hei"/>
              </a:rPr>
              <a:t>1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8</a:t>
            </a:r>
            <a:r>
              <a:rPr altLang="en-US" dirty="0" lang="zh-CN" smtClean="0">
                <a:latin typeface="Hei"/>
                <a:ea typeface="Hei"/>
                <a:cs typeface="Hei"/>
              </a:rPr>
              <a:t>：</a:t>
            </a:r>
            <a:r>
              <a:rPr dirty="0" lang="en-US" smtClean="0">
                <a:latin typeface="Hei"/>
                <a:ea typeface="Hei"/>
                <a:cs typeface="Hei"/>
              </a:rPr>
              <a:t> 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M</a:t>
            </a:r>
            <a:r>
              <a:rPr altLang="zh-CN" dirty="0" sz="1800" lang="zh-CN" smtClean="0"/>
              <a:t>，</a:t>
            </a:r>
            <a:r>
              <a:rPr altLang="zh-CN" dirty="0" sz="1800" lang="en-US" smtClean="0"/>
              <a:t>1</a:t>
            </a:r>
            <a:r>
              <a:rPr altLang="zh-CN" dirty="0" sz="1800" lang="zh-CN" smtClean="0">
                <a:latin typeface="Hei"/>
                <a:ea typeface="Hei"/>
                <a:cs typeface="Hei"/>
              </a:rPr>
              <a:t>6</a:t>
            </a:r>
            <a:r>
              <a:rPr altLang="zh-CN" dirty="0" sz="1800" lang="en-US" smtClean="0"/>
              <a:t>y</a:t>
            </a:r>
            <a:r>
              <a:rPr altLang="zh-CN" dirty="0" sz="1800" lang="zh-CN" smtClean="0"/>
              <a:t>；</a:t>
            </a:r>
            <a:r>
              <a:rPr altLang="zh-CN" dirty="0" sz="1800" lang="zh-CN"/>
              <a:t>双下肢乏力及麻木感</a:t>
            </a:r>
            <a:r>
              <a:rPr altLang="zh-CN" dirty="0" sz="1800" lang="en-US"/>
              <a:t>40</a:t>
            </a:r>
            <a:r>
              <a:rPr altLang="zh-CN" dirty="0" sz="1800" lang="zh-CN"/>
              <a:t>余天 </a:t>
            </a:r>
            <a:r>
              <a:rPr altLang="zh-CN" dirty="0" sz="1800" lang="zh-CN" smtClean="0"/>
              <a:t>。</a:t>
            </a:r>
            <a:endParaRPr dirty="0" sz="1800" lang="en-US">
              <a:latin typeface="Hei"/>
              <a:ea typeface="Hei"/>
              <a:cs typeface="Hei"/>
            </a:endParaRPr>
          </a:p>
        </p:txBody>
      </p:sp>
      <p:grpSp>
        <p:nvGrpSpPr>
          <p:cNvPr id="178" name="组 4"/>
          <p:cNvGrpSpPr/>
          <p:nvPr/>
        </p:nvGrpSpPr>
        <p:grpSpPr>
          <a:xfrm>
            <a:off x="1292825" y="838200"/>
            <a:ext cx="6558351" cy="4724400"/>
            <a:chOff x="1143000" y="838200"/>
            <a:chExt cx="6715903" cy="4953000"/>
          </a:xfrm>
        </p:grpSpPr>
        <p:pic>
          <p:nvPicPr>
            <p:cNvPr id="2097272" name="图片 2" descr="ZhengDongPai_158662_0000_0001.jpg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1" cstate="email"/>
            <a:stretch>
              <a:fillRect/>
            </a:stretch>
          </p:blipFill>
          <p:spPr>
            <a:xfrm>
              <a:off x="1143000" y="838200"/>
              <a:ext cx="3316741" cy="4953000"/>
            </a:xfrm>
            <a:prstGeom prst="rect"/>
          </p:spPr>
        </p:pic>
        <p:pic>
          <p:nvPicPr>
            <p:cNvPr id="2097273" name="图片 3" descr="ZhengDongPai_158663_0000_0001.jpg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2" cstate="email"/>
            <a:stretch>
              <a:fillRect/>
            </a:stretch>
          </p:blipFill>
          <p:spPr>
            <a:xfrm>
              <a:off x="4517652" y="838200"/>
              <a:ext cx="3341251" cy="4953000"/>
            </a:xfrm>
            <a:prstGeom prst="rect"/>
          </p:spPr>
        </p:pic>
      </p:grpSp>
    </p:spTree>
  </p:cSld>
  <p:clrMapOvr>
    <a:masterClrMapping/>
  </p:clrMapOvr>
  <p:transition spd="slow">
    <p:fade/>
  </p:transition>
  <p:timing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组 5"/>
          <p:cNvGrpSpPr/>
          <p:nvPr/>
        </p:nvGrpSpPr>
        <p:grpSpPr>
          <a:xfrm>
            <a:off x="291733" y="756252"/>
            <a:ext cx="8560534" cy="5456477"/>
            <a:chOff x="152400" y="756252"/>
            <a:chExt cx="8560534" cy="5456477"/>
          </a:xfrm>
        </p:grpSpPr>
        <p:pic>
          <p:nvPicPr>
            <p:cNvPr id="2097274" name="图片 1" descr="ZhengDongPai_15_0008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1" cstate="email"/>
            <a:srcRect/>
            <a:stretch>
              <a:fillRect/>
            </a:stretch>
          </p:blipFill>
          <p:spPr>
            <a:xfrm>
              <a:off x="152400" y="762000"/>
              <a:ext cx="2426032" cy="5450729"/>
            </a:xfrm>
            <a:prstGeom prst="rect"/>
          </p:spPr>
        </p:pic>
        <p:pic>
          <p:nvPicPr>
            <p:cNvPr id="2097275" name="图片 2" descr="ZhengDongPai_16_0015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 cstate="email"/>
            <a:srcRect/>
            <a:stretch>
              <a:fillRect/>
            </a:stretch>
          </p:blipFill>
          <p:spPr>
            <a:xfrm>
              <a:off x="2514600" y="762000"/>
              <a:ext cx="2197700" cy="5450727"/>
            </a:xfrm>
            <a:prstGeom prst="rect"/>
          </p:spPr>
        </p:pic>
        <p:pic>
          <p:nvPicPr>
            <p:cNvPr id="2097276" name="图片 3" descr="ZhengDongPai2_15_0008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3" cstate="email"/>
            <a:srcRect/>
            <a:stretch>
              <a:fillRect/>
            </a:stretch>
          </p:blipFill>
          <p:spPr>
            <a:xfrm>
              <a:off x="4648200" y="756252"/>
              <a:ext cx="2069262" cy="5450727"/>
            </a:xfrm>
            <a:prstGeom prst="rect"/>
          </p:spPr>
        </p:pic>
        <p:pic>
          <p:nvPicPr>
            <p:cNvPr id="2097277" name="图片 4" descr="ZhengDongPai3_11_0014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4" cstate="email"/>
            <a:srcRect/>
            <a:stretch>
              <a:fillRect/>
            </a:stretch>
          </p:blipFill>
          <p:spPr>
            <a:xfrm>
              <a:off x="6629400" y="762000"/>
              <a:ext cx="2083534" cy="5450727"/>
            </a:xfrm>
            <a:prstGeom prst="rect"/>
          </p:spPr>
        </p:pic>
      </p:grpSp>
    </p:spTree>
  </p:cSld>
  <p:clrMapOvr>
    <a:masterClrMapping/>
  </p:clrMapOvr>
  <p:transition spd="slow">
    <p:fade/>
  </p:transition>
  <p:timing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altLang="en-US" b="1" dirty="0" sz="4800" lang="zh-CN"/>
              <a:t>良</a:t>
            </a:r>
            <a:r>
              <a:rPr altLang="en-US" b="1" dirty="0" sz="4800" lang="zh-CN" smtClean="0"/>
              <a:t>性肿瘤</a:t>
            </a:r>
            <a:endParaRPr b="1" dirty="0" sz="4800" lang="en-US"/>
          </a:p>
        </p:txBody>
      </p:sp>
      <p:sp>
        <p:nvSpPr>
          <p:cNvPr id="1048626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pPr indent="-514350" marL="514350">
              <a:buFont typeface="Wingdings" pitchFamily="2" charset="2"/>
              <a:buChar char="§"/>
            </a:pPr>
            <a:r>
              <a:rPr altLang="en-US" dirty="0" sz="2400" lang="zh-CN" smtClean="0"/>
              <a:t>血管瘤</a:t>
            </a:r>
            <a:endParaRPr altLang="zh-CN" dirty="0" sz="2400" lang="en-US" smtClean="0"/>
          </a:p>
          <a:p>
            <a:pPr indent="-514350" marL="514350">
              <a:buFont typeface="Wingdings" pitchFamily="2" charset="2"/>
              <a:buChar char="§"/>
            </a:pPr>
            <a:r>
              <a:rPr altLang="en-US" dirty="0" sz="2400" lang="zh-CN"/>
              <a:t>骨软</a:t>
            </a:r>
            <a:r>
              <a:rPr altLang="en-US" dirty="0" sz="2400" lang="zh-CN" smtClean="0"/>
              <a:t>骨瘤</a:t>
            </a:r>
            <a:endParaRPr altLang="zh-CN" dirty="0" sz="2400" lang="en-US" smtClean="0"/>
          </a:p>
          <a:p>
            <a:pPr indent="-514350" marL="514350">
              <a:buFont typeface="Wingdings" pitchFamily="2" charset="2"/>
              <a:buChar char="§"/>
            </a:pPr>
            <a:r>
              <a:rPr altLang="en-US" dirty="0" sz="2400" lang="zh-CN"/>
              <a:t>脊索瘤</a:t>
            </a:r>
            <a:endParaRPr altLang="zh-CN" dirty="0" sz="2400" lang="en-US"/>
          </a:p>
          <a:p>
            <a:endParaRPr dirty="0" lang="en-US"/>
          </a:p>
        </p:txBody>
      </p:sp>
    </p:spTree>
  </p:cSld>
  <p:clrMapOvr>
    <a:masterClrMapping/>
  </p:clrMapOvr>
  <p:transition spd="slow">
    <p:fade/>
  </p:transition>
  <p:timing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组 5"/>
          <p:cNvGrpSpPr/>
          <p:nvPr/>
        </p:nvGrpSpPr>
        <p:grpSpPr>
          <a:xfrm>
            <a:off x="457200" y="1885720"/>
            <a:ext cx="8229600" cy="3086560"/>
            <a:chOff x="381000" y="1371600"/>
            <a:chExt cx="8229600" cy="3086560"/>
          </a:xfrm>
        </p:grpSpPr>
        <p:pic>
          <p:nvPicPr>
            <p:cNvPr id="2097278" name="图片 2" descr="ZhengDongPai_03_0031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1" cstate="email"/>
            <a:srcRect/>
            <a:stretch>
              <a:fillRect/>
            </a:stretch>
          </p:blipFill>
          <p:spPr>
            <a:xfrm>
              <a:off x="3124200" y="1371600"/>
              <a:ext cx="3056614" cy="3042257"/>
            </a:xfrm>
            <a:prstGeom prst="rect"/>
          </p:spPr>
        </p:pic>
        <p:pic>
          <p:nvPicPr>
            <p:cNvPr id="2097279" name="图片 3" descr="ZhengDongPai_04_0031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 cstate="email"/>
            <a:srcRect/>
            <a:stretch>
              <a:fillRect/>
            </a:stretch>
          </p:blipFill>
          <p:spPr>
            <a:xfrm>
              <a:off x="381000" y="1371600"/>
              <a:ext cx="2761289" cy="3041744"/>
            </a:xfrm>
            <a:prstGeom prst="rect"/>
          </p:spPr>
        </p:pic>
        <p:pic>
          <p:nvPicPr>
            <p:cNvPr id="2097280" name="图片 4" descr="ZhengDongPai2_02_0031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3" cstate="email"/>
            <a:srcRect/>
            <a:stretch>
              <a:fillRect/>
            </a:stretch>
          </p:blipFill>
          <p:spPr>
            <a:xfrm>
              <a:off x="6172200" y="1371600"/>
              <a:ext cx="2438400" cy="3086560"/>
            </a:xfrm>
            <a:prstGeom prst="rect"/>
          </p:spPr>
        </p:pic>
      </p:grpSp>
    </p:spTree>
  </p:cSld>
  <p:clrMapOvr>
    <a:masterClrMapping/>
  </p:clrMapOvr>
  <p:transition spd="slow">
    <p:fade/>
  </p:transition>
  <p:timing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altLang="en-US" b="1" dirty="0" sz="4800" lang="zh-CN"/>
              <a:t>恶</a:t>
            </a:r>
            <a:r>
              <a:rPr altLang="en-US" b="1" dirty="0" sz="4800" lang="zh-CN" smtClean="0"/>
              <a:t>性肿瘤</a:t>
            </a:r>
            <a:endParaRPr b="1" dirty="0" sz="4800" lang="en-US"/>
          </a:p>
        </p:txBody>
      </p:sp>
      <p:sp>
        <p:nvSpPr>
          <p:cNvPr id="1048660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p>
            <a:pPr indent="-342900" marL="342900">
              <a:buFont typeface="Wingdings" pitchFamily="2" charset="2"/>
              <a:buChar char="§"/>
            </a:pPr>
            <a:r>
              <a:rPr altLang="en-US" dirty="0" sz="2400" lang="zh-CN" smtClean="0"/>
              <a:t>脊柱转移瘤</a:t>
            </a:r>
            <a:endParaRPr altLang="zh-CN" dirty="0" sz="2400" lang="en-US" smtClean="0"/>
          </a:p>
          <a:p>
            <a:pPr indent="-342900" marL="342900">
              <a:buFont typeface="Wingdings" pitchFamily="2" charset="2"/>
              <a:buChar char="§"/>
            </a:pPr>
            <a:r>
              <a:rPr altLang="en-US" dirty="0" sz="2400" lang="zh-CN" smtClean="0"/>
              <a:t>骨</a:t>
            </a:r>
            <a:r>
              <a:rPr altLang="en-US" dirty="0" sz="2400" lang="zh-CN"/>
              <a:t>髓</a:t>
            </a:r>
            <a:r>
              <a:rPr altLang="en-US" dirty="0" sz="2400" lang="zh-CN" smtClean="0"/>
              <a:t>瘤</a:t>
            </a:r>
            <a:endParaRPr altLang="zh-CN" dirty="0" sz="2400" lang="en-US" smtClean="0"/>
          </a:p>
        </p:txBody>
      </p:sp>
    </p:spTree>
  </p:cSld>
  <p:clrMapOvr>
    <a:masterClrMapping/>
  </p:clrMapOvr>
  <p:transition spd="slow">
    <p:fade/>
  </p:transition>
  <p:timing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1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altLang="en-US" b="1" dirty="0" sz="3600" kumimoji="1" lang="zh-CN" smtClean="0"/>
              <a:t>脊柱转移瘤</a:t>
            </a:r>
            <a:endParaRPr altLang="en-US" b="1" dirty="0" sz="3600" kumimoji="1" lang="zh-CN"/>
          </a:p>
        </p:txBody>
      </p:sp>
      <p:sp>
        <p:nvSpPr>
          <p:cNvPr id="1048662" name="内容占位符 2"/>
          <p:cNvSpPr txBox="1"/>
          <p:nvPr/>
        </p:nvSpPr>
        <p:spPr>
          <a:xfrm>
            <a:off x="457200" y="1828800"/>
            <a:ext cx="8229600" cy="4297363"/>
          </a:xfrm>
          <a:prstGeom prst="rect"/>
        </p:spPr>
        <p:txBody>
          <a:bodyPr/>
          <a:lstStyle>
            <a:lvl1pPr algn="l" defTabSz="914400" eaLnBrk="1" hangingPunct="1" indent="-342900" latinLnBrk="0" marL="342900" rtl="0">
              <a:spcBef>
                <a:spcPct val="20000"/>
              </a:spcBef>
              <a:buFont typeface="Arial" pitchFamily="34" charset="0"/>
              <a:buChar char="•"/>
              <a:defRPr sz="24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indent="-285750" latinLnBrk="0" marL="742950" rtl="0">
              <a:spcBef>
                <a:spcPct val="20000"/>
              </a:spcBef>
              <a:buFont typeface="Arial" pitchFamily="34" charset="0"/>
              <a:buChar char="–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spcBef>
                <a:spcPct val="20000"/>
              </a:spcBef>
              <a:buFont typeface="Arial" pitchFamily="34" charset="0"/>
              <a:buChar char="•"/>
              <a:defRPr sz="18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spcBef>
                <a:spcPct val="20000"/>
              </a:spcBef>
              <a:buFont typeface="Arial" pitchFamily="34" charset="0"/>
              <a:buChar char="–"/>
              <a:defRPr sz="16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spcBef>
                <a:spcPct val="20000"/>
              </a:spcBef>
              <a:buFont typeface="Arial" pitchFamily="34" charset="0"/>
              <a:buChar char="»"/>
              <a:defRPr sz="16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altLang="en-US" dirty="0" kumimoji="1" lang="zh-CN" smtClean="0">
                <a:solidFill>
                  <a:srgbClr val="000000"/>
                </a:solidFill>
              </a:rPr>
              <a:t>跳跃性椎体破坏，多累及椎体</a:t>
            </a:r>
            <a:r>
              <a:rPr altLang="en-US" dirty="0" kumimoji="1" lang="zh-CN" smtClean="0">
                <a:solidFill>
                  <a:srgbClr val="FF0000"/>
                </a:solidFill>
              </a:rPr>
              <a:t>附件</a:t>
            </a:r>
            <a:r>
              <a:rPr altLang="en-US" dirty="0" kumimoji="1" lang="zh-CN" smtClean="0">
                <a:solidFill>
                  <a:srgbClr val="000000"/>
                </a:solidFill>
              </a:rPr>
              <a:t>，病理骨折及</a:t>
            </a:r>
            <a:r>
              <a:rPr altLang="en-US" dirty="0" kumimoji="1" lang="zh-CN" smtClean="0">
                <a:solidFill>
                  <a:srgbClr val="FF0000"/>
                </a:solidFill>
              </a:rPr>
              <a:t>软组织肿块</a:t>
            </a:r>
            <a:endParaRPr altLang="zh-CN" dirty="0" kumimoji="1" lang="en-US" smtClean="0">
              <a:solidFill>
                <a:srgbClr val="FF0000"/>
              </a:solidFill>
            </a:endParaRPr>
          </a:p>
          <a:p>
            <a:r>
              <a:rPr altLang="en-US" dirty="0" kumimoji="1" lang="zh-CN" smtClean="0">
                <a:solidFill>
                  <a:srgbClr val="000000"/>
                </a:solidFill>
              </a:rPr>
              <a:t>不累及椎间盘，</a:t>
            </a:r>
            <a:r>
              <a:rPr altLang="en-US" dirty="0" kumimoji="1" lang="zh-CN" smtClean="0">
                <a:solidFill>
                  <a:srgbClr val="FF0000"/>
                </a:solidFill>
              </a:rPr>
              <a:t>椎间隙多保持正常</a:t>
            </a:r>
            <a:r>
              <a:rPr altLang="en-US" dirty="0" kumimoji="1" lang="zh-CN" smtClean="0">
                <a:solidFill>
                  <a:srgbClr val="000000"/>
                </a:solidFill>
              </a:rPr>
              <a:t>（与结核鉴别：相邻椎体上下缘骨质破坏伴椎间隙变窄，后突畸形，椎旁梭形脓肿）</a:t>
            </a:r>
            <a:endParaRPr altLang="zh-CN" dirty="0" kumimoji="1" lang="en-US" smtClean="0">
              <a:solidFill>
                <a:srgbClr val="000000"/>
              </a:solidFill>
            </a:endParaRPr>
          </a:p>
          <a:p>
            <a:r>
              <a:rPr altLang="en-US" dirty="0" kumimoji="1" lang="zh-CN" smtClean="0">
                <a:solidFill>
                  <a:srgbClr val="000000"/>
                </a:solidFill>
              </a:rPr>
              <a:t>与骨质疏松的压缩性骨折鉴别：后者没有软组织肿块，附件骨质多完整，</a:t>
            </a:r>
            <a:r>
              <a:rPr altLang="zh-CN" dirty="0" kumimoji="1" lang="zh-CN" smtClean="0">
                <a:solidFill>
                  <a:srgbClr val="000000"/>
                </a:solidFill>
              </a:rPr>
              <a:t>M</a:t>
            </a:r>
            <a:r>
              <a:rPr altLang="zh-CN" dirty="0" kumimoji="1" lang="en-US" smtClean="0">
                <a:solidFill>
                  <a:srgbClr val="000000"/>
                </a:solidFill>
              </a:rPr>
              <a:t>RI</a:t>
            </a:r>
            <a:r>
              <a:rPr altLang="zh-CN" dirty="0" kumimoji="1" lang="zh-CN">
                <a:solidFill>
                  <a:srgbClr val="000000"/>
                </a:solidFill>
              </a:rPr>
              <a:t> </a:t>
            </a:r>
            <a:r>
              <a:rPr altLang="zh-CN" dirty="0" kumimoji="1" lang="en-US" smtClean="0">
                <a:solidFill>
                  <a:srgbClr val="000000"/>
                </a:solidFill>
              </a:rPr>
              <a:t>T2WI</a:t>
            </a:r>
            <a:r>
              <a:rPr altLang="en-US" dirty="0" kumimoji="1" lang="zh-CN" smtClean="0">
                <a:solidFill>
                  <a:srgbClr val="000000"/>
                </a:solidFill>
              </a:rPr>
              <a:t>信号动态变化</a:t>
            </a:r>
            <a:endParaRPr altLang="zh-CN" dirty="0" kumimoji="1"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  <p:timing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组 5"/>
          <p:cNvGrpSpPr/>
          <p:nvPr/>
        </p:nvGrpSpPr>
        <p:grpSpPr>
          <a:xfrm>
            <a:off x="2400300" y="1143000"/>
            <a:ext cx="4343400" cy="4572000"/>
            <a:chOff x="2514600" y="1143000"/>
            <a:chExt cx="4343400" cy="4572000"/>
          </a:xfrm>
        </p:grpSpPr>
        <p:pic>
          <p:nvPicPr>
            <p:cNvPr id="2097281" name="图片 1" descr="ZHENGWEIDONG_01_0001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1" cstate="email"/>
            <a:srcRect/>
            <a:stretch>
              <a:fillRect/>
            </a:stretch>
          </p:blipFill>
          <p:spPr>
            <a:xfrm>
              <a:off x="2514600" y="1143000"/>
              <a:ext cx="2286000" cy="4572000"/>
            </a:xfrm>
            <a:prstGeom prst="rect"/>
          </p:spPr>
        </p:pic>
        <p:pic>
          <p:nvPicPr>
            <p:cNvPr id="2097282" name="图片 2" descr="ZHENGWEIDONG_01_0002_0001.jpg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2" cstate="email"/>
            <a:stretch>
              <a:fillRect/>
            </a:stretch>
          </p:blipFill>
          <p:spPr>
            <a:xfrm>
              <a:off x="5028303" y="1143000"/>
              <a:ext cx="1829697" cy="4572000"/>
            </a:xfrm>
            <a:prstGeom prst="rect"/>
          </p:spPr>
        </p:pic>
      </p:grpSp>
      <p:sp>
        <p:nvSpPr>
          <p:cNvPr id="1048663" name="Subtitle 2"/>
          <p:cNvSpPr txBox="1"/>
          <p:nvPr/>
        </p:nvSpPr>
        <p:spPr>
          <a:xfrm>
            <a:off x="609600" y="5562600"/>
            <a:ext cx="8077200" cy="990600"/>
          </a:xfrm>
          <a:prstGeom prst="rect"/>
        </p:spPr>
        <p:txBody>
          <a:bodyPr bIns="45720" lIns="91440" rIns="91440" rtlCol="0" tIns="45720" vert="horz">
            <a:normAutofit/>
          </a:bodyPr>
          <a:lstStyle>
            <a:lvl1pPr algn="l" defTabSz="914400" eaLnBrk="1" hangingPunct="1" indent="-342900" latinLnBrk="0" marL="342900" rtl="0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algn="l" defTabSz="914400" eaLnBrk="1" hangingPunct="1" indent="-228600" latinLnBrk="0" marL="571500" rtl="0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sz="18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spcBef>
                <a:spcPct val="20000"/>
              </a:spcBef>
              <a:buFont typeface="Arial" pitchFamily="34" charset="0"/>
              <a:buChar char="–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spcBef>
                <a:spcPct val="20000"/>
              </a:spcBef>
              <a:buFont typeface="Arial" pitchFamily="34" charset="0"/>
              <a:buChar char="»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marL="0">
              <a:buNone/>
            </a:pPr>
            <a:r>
              <a:rPr dirty="0" lang="en-US" smtClean="0">
                <a:latin typeface="Hei"/>
                <a:ea typeface="Hei"/>
                <a:cs typeface="Hei"/>
              </a:rPr>
              <a:t> Case</a:t>
            </a:r>
            <a:r>
              <a:rPr altLang="zh-CN" dirty="0" lang="zh-CN" smtClean="0">
                <a:latin typeface="Hei"/>
                <a:ea typeface="Hei"/>
                <a:cs typeface="Hei"/>
              </a:rPr>
              <a:t>1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9</a:t>
            </a:r>
            <a:r>
              <a:rPr altLang="en-US" dirty="0" lang="zh-CN" smtClean="0">
                <a:latin typeface="Hei"/>
                <a:ea typeface="Hei"/>
                <a:cs typeface="Hei"/>
              </a:rPr>
              <a:t>：</a:t>
            </a:r>
            <a:r>
              <a:rPr dirty="0" lang="en-US" smtClean="0">
                <a:latin typeface="Hei"/>
                <a:ea typeface="Hei"/>
                <a:cs typeface="Hei"/>
              </a:rPr>
              <a:t> 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M</a:t>
            </a:r>
            <a:r>
              <a:rPr altLang="zh-CN" dirty="0" lang="zh-CN" smtClean="0"/>
              <a:t>，</a:t>
            </a:r>
            <a:r>
              <a:rPr altLang="zh-CN" dirty="0" lang="en-US" smtClean="0"/>
              <a:t>49y</a:t>
            </a:r>
            <a:r>
              <a:rPr altLang="zh-CN" dirty="0" lang="zh-CN" smtClean="0"/>
              <a:t>；</a:t>
            </a:r>
            <a:r>
              <a:rPr altLang="en-US" dirty="0" lang="zh-CN" smtClean="0"/>
              <a:t>左侧腰背部疼痛</a:t>
            </a:r>
            <a:r>
              <a:rPr altLang="zh-CN" dirty="0" lang="en-US" smtClean="0"/>
              <a:t>1</a:t>
            </a:r>
            <a:r>
              <a:rPr altLang="en-US" dirty="0" lang="zh-CN" smtClean="0"/>
              <a:t>天</a:t>
            </a:r>
            <a:r>
              <a:rPr altLang="zh-CN" dirty="0" lang="zh-CN" smtClean="0"/>
              <a:t>。</a:t>
            </a:r>
            <a:endParaRPr dirty="0" lang="en-US">
              <a:latin typeface="Hei"/>
              <a:ea typeface="Hei"/>
              <a:cs typeface="Hei"/>
            </a:endParaRPr>
          </a:p>
        </p:txBody>
      </p:sp>
    </p:spTree>
  </p:cSld>
  <p:clrMapOvr>
    <a:masterClrMapping/>
  </p:clrMapOvr>
  <p:transition spd="slow">
    <p:fade/>
  </p:transition>
  <p:timing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组 8"/>
          <p:cNvGrpSpPr/>
          <p:nvPr/>
        </p:nvGrpSpPr>
        <p:grpSpPr>
          <a:xfrm>
            <a:off x="406400" y="869950"/>
            <a:ext cx="8331200" cy="5118100"/>
            <a:chOff x="457200" y="762000"/>
            <a:chExt cx="8331200" cy="5118100"/>
          </a:xfrm>
        </p:grpSpPr>
        <p:pic>
          <p:nvPicPr>
            <p:cNvPr id="2097283" name="图片 1" descr="ZhengWeiDong_402_0005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1" cstate="email"/>
            <a:srcRect/>
            <a:stretch>
              <a:fillRect/>
            </a:stretch>
          </p:blipFill>
          <p:spPr>
            <a:xfrm>
              <a:off x="457200" y="762000"/>
              <a:ext cx="1778000" cy="5118100"/>
            </a:xfrm>
            <a:prstGeom prst="rect"/>
          </p:spPr>
        </p:pic>
        <p:pic>
          <p:nvPicPr>
            <p:cNvPr id="2097284" name="图片 2" descr="ZhengWeiDong_502_0005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 cstate="email"/>
            <a:srcRect/>
            <a:stretch>
              <a:fillRect/>
            </a:stretch>
          </p:blipFill>
          <p:spPr>
            <a:xfrm>
              <a:off x="2209800" y="762000"/>
              <a:ext cx="1930400" cy="5118100"/>
            </a:xfrm>
            <a:prstGeom prst="rect"/>
          </p:spPr>
        </p:pic>
        <p:pic>
          <p:nvPicPr>
            <p:cNvPr id="2097285" name="图片 3" descr="ZhengWeiDong_1302_0005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3" cstate="email"/>
            <a:srcRect/>
            <a:stretch>
              <a:fillRect/>
            </a:stretch>
          </p:blipFill>
          <p:spPr>
            <a:xfrm>
              <a:off x="4114800" y="762000"/>
              <a:ext cx="1905000" cy="5118100"/>
            </a:xfrm>
            <a:prstGeom prst="rect"/>
          </p:spPr>
        </p:pic>
        <p:pic>
          <p:nvPicPr>
            <p:cNvPr id="2097286" name="图片 4" descr="ZhengWeiDong_602_0014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4" cstate="email"/>
            <a:srcRect/>
            <a:stretch>
              <a:fillRect/>
            </a:stretch>
          </p:blipFill>
          <p:spPr>
            <a:xfrm>
              <a:off x="6019799" y="762000"/>
              <a:ext cx="2766979" cy="2438400"/>
            </a:xfrm>
            <a:prstGeom prst="rect"/>
          </p:spPr>
        </p:pic>
        <p:pic>
          <p:nvPicPr>
            <p:cNvPr id="2097287" name="图片 7" descr="ZhengWeiDong_1402_0013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5" cstate="email"/>
            <a:srcRect/>
            <a:stretch>
              <a:fillRect/>
            </a:stretch>
          </p:blipFill>
          <p:spPr>
            <a:xfrm>
              <a:off x="6019800" y="3200400"/>
              <a:ext cx="2768600" cy="2667000"/>
            </a:xfrm>
            <a:prstGeom prst="rect"/>
          </p:spPr>
        </p:pic>
      </p:grpSp>
    </p:spTree>
  </p:cSld>
  <p:clrMapOvr>
    <a:masterClrMapping/>
  </p:clrMapOvr>
  <p:transition spd="slow">
    <p:fade/>
  </p:transition>
  <p:timing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4" name="Subtitle 2"/>
          <p:cNvSpPr txBox="1"/>
          <p:nvPr/>
        </p:nvSpPr>
        <p:spPr>
          <a:xfrm>
            <a:off x="609600" y="5562600"/>
            <a:ext cx="8077200" cy="990600"/>
          </a:xfrm>
          <a:prstGeom prst="rect"/>
        </p:spPr>
        <p:txBody>
          <a:bodyPr bIns="45720" lIns="91440" rIns="91440" rtlCol="0" tIns="45720" vert="horz">
            <a:normAutofit/>
          </a:bodyPr>
          <a:lstStyle>
            <a:lvl1pPr algn="l" defTabSz="914400" eaLnBrk="1" hangingPunct="1" indent="-342900" latinLnBrk="0" marL="342900" rtl="0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algn="l" defTabSz="914400" eaLnBrk="1" hangingPunct="1" indent="-228600" latinLnBrk="0" marL="571500" rtl="0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sz="18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spcBef>
                <a:spcPct val="20000"/>
              </a:spcBef>
              <a:buFont typeface="Arial" pitchFamily="34" charset="0"/>
              <a:buChar char="–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spcBef>
                <a:spcPct val="20000"/>
              </a:spcBef>
              <a:buFont typeface="Arial" pitchFamily="34" charset="0"/>
              <a:buChar char="»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marL="0">
              <a:buNone/>
            </a:pPr>
            <a:r>
              <a:rPr dirty="0" lang="en-US" smtClean="0">
                <a:latin typeface="Hei"/>
                <a:ea typeface="Hei"/>
                <a:cs typeface="Hei"/>
              </a:rPr>
              <a:t> Case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20</a:t>
            </a:r>
            <a:r>
              <a:rPr altLang="en-US" dirty="0" lang="zh-CN" smtClean="0">
                <a:latin typeface="Hei"/>
                <a:ea typeface="Hei"/>
                <a:cs typeface="Hei"/>
              </a:rPr>
              <a:t>：</a:t>
            </a:r>
            <a:r>
              <a:rPr dirty="0" lang="en-US" smtClean="0">
                <a:latin typeface="Hei"/>
                <a:ea typeface="Hei"/>
                <a:cs typeface="Hei"/>
              </a:rPr>
              <a:t> 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F</a:t>
            </a:r>
            <a:r>
              <a:rPr altLang="zh-CN" dirty="0" lang="zh-CN" smtClean="0"/>
              <a:t>，7</a:t>
            </a:r>
            <a:r>
              <a:rPr altLang="zh-CN" dirty="0" lang="en-US" smtClean="0"/>
              <a:t>8y</a:t>
            </a:r>
            <a:r>
              <a:rPr altLang="zh-CN" dirty="0" lang="zh-CN" smtClean="0"/>
              <a:t>；</a:t>
            </a:r>
            <a:r>
              <a:rPr altLang="zh-CN" dirty="0" lang="zh-CN">
                <a:latin typeface="Hei"/>
                <a:ea typeface="Hei"/>
                <a:cs typeface="Hei"/>
              </a:rPr>
              <a:t>胸背痛</a:t>
            </a:r>
            <a:r>
              <a:rPr altLang="zh-CN" dirty="0" lang="en-US">
                <a:latin typeface="Hei"/>
                <a:ea typeface="Hei"/>
                <a:cs typeface="Hei"/>
              </a:rPr>
              <a:t>2</a:t>
            </a:r>
            <a:r>
              <a:rPr altLang="zh-CN" dirty="0" lang="zh-CN">
                <a:latin typeface="Hei"/>
                <a:ea typeface="Hei"/>
                <a:cs typeface="Hei"/>
              </a:rPr>
              <a:t>周 </a:t>
            </a:r>
            <a:r>
              <a:rPr altLang="zh-CN" dirty="0" lang="zh-CN" smtClean="0"/>
              <a:t>。</a:t>
            </a:r>
            <a:endParaRPr dirty="0" lang="en-US">
              <a:latin typeface="Hei"/>
              <a:ea typeface="Hei"/>
              <a:cs typeface="Hei"/>
            </a:endParaRPr>
          </a:p>
        </p:txBody>
      </p:sp>
      <p:grpSp>
        <p:nvGrpSpPr>
          <p:cNvPr id="190" name="组 4"/>
          <p:cNvGrpSpPr/>
          <p:nvPr/>
        </p:nvGrpSpPr>
        <p:grpSpPr>
          <a:xfrm>
            <a:off x="1145011" y="762000"/>
            <a:ext cx="6853979" cy="4876800"/>
            <a:chOff x="457200" y="762000"/>
            <a:chExt cx="6853979" cy="4876800"/>
          </a:xfrm>
        </p:grpSpPr>
        <p:pic>
          <p:nvPicPr>
            <p:cNvPr id="2097288" name="图片 2" descr="ZhuHuiYing_396588_0000_0001.jpg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457200" y="762000"/>
              <a:ext cx="3411781" cy="4876800"/>
            </a:xfrm>
            <a:prstGeom prst="rect"/>
          </p:spPr>
        </p:pic>
        <p:pic>
          <p:nvPicPr>
            <p:cNvPr id="2097289" name="图片 3" descr="ZhuHuiYing_396589_0000_0001.jpg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3886200" y="762000"/>
              <a:ext cx="3424979" cy="4876800"/>
            </a:xfrm>
            <a:prstGeom prst="rect"/>
          </p:spPr>
        </p:pic>
      </p:grpSp>
    </p:spTree>
  </p:cSld>
  <p:clrMapOvr>
    <a:masterClrMapping/>
  </p:clrMapOvr>
  <p:transition spd="slow">
    <p:fade/>
  </p:transition>
  <p:timing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组 5"/>
          <p:cNvGrpSpPr/>
          <p:nvPr/>
        </p:nvGrpSpPr>
        <p:grpSpPr>
          <a:xfrm>
            <a:off x="591357" y="990600"/>
            <a:ext cx="7961286" cy="4876800"/>
            <a:chOff x="304800" y="990600"/>
            <a:chExt cx="7961286" cy="4876800"/>
          </a:xfrm>
        </p:grpSpPr>
        <p:pic>
          <p:nvPicPr>
            <p:cNvPr id="2097290" name="图片 1" descr="ZhuHuiYing_02_0005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1"/>
            <a:srcRect l="34255" r="20328"/>
            <a:stretch>
              <a:fillRect/>
            </a:stretch>
          </p:blipFill>
          <p:spPr>
            <a:xfrm>
              <a:off x="304800" y="990600"/>
              <a:ext cx="2214937" cy="4876800"/>
            </a:xfrm>
            <a:prstGeom prst="rect"/>
          </p:spPr>
        </p:pic>
        <p:pic>
          <p:nvPicPr>
            <p:cNvPr id="2097291" name="图片 2" descr="ZhuHuiYing_02_0006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/>
            <a:srcRect l="32136" r="24869"/>
            <a:stretch>
              <a:fillRect/>
            </a:stretch>
          </p:blipFill>
          <p:spPr>
            <a:xfrm>
              <a:off x="2514600" y="990600"/>
              <a:ext cx="2096807" cy="4876800"/>
            </a:xfrm>
            <a:prstGeom prst="rect"/>
          </p:spPr>
        </p:pic>
        <p:pic>
          <p:nvPicPr>
            <p:cNvPr id="2097292" name="图片 3" descr="ZhuHuiYing_05_0006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3"/>
            <a:srcRect l="34558" r="24263"/>
            <a:stretch>
              <a:fillRect/>
            </a:stretch>
          </p:blipFill>
          <p:spPr>
            <a:xfrm>
              <a:off x="4572000" y="990600"/>
              <a:ext cx="2008210" cy="4876800"/>
            </a:xfrm>
            <a:prstGeom prst="rect"/>
          </p:spPr>
        </p:pic>
        <p:pic>
          <p:nvPicPr>
            <p:cNvPr id="2097293" name="图片 4" descr="ZhuHuiYing_06_0006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4"/>
            <a:srcRect l="28164" r="36713"/>
            <a:stretch>
              <a:fillRect/>
            </a:stretch>
          </p:blipFill>
          <p:spPr>
            <a:xfrm>
              <a:off x="6553200" y="990600"/>
              <a:ext cx="1712886" cy="4876800"/>
            </a:xfrm>
            <a:prstGeom prst="rect"/>
          </p:spPr>
        </p:pic>
      </p:grpSp>
    </p:spTree>
  </p:cSld>
  <p:clrMapOvr>
    <a:masterClrMapping/>
  </p:clrMapOvr>
  <p:transition spd="slow">
    <p:fade/>
  </p:transition>
  <p:timing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9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组 3"/>
          <p:cNvGrpSpPr/>
          <p:nvPr/>
        </p:nvGrpSpPr>
        <p:grpSpPr>
          <a:xfrm>
            <a:off x="2614088" y="838200"/>
            <a:ext cx="3915825" cy="5731102"/>
            <a:chOff x="2514600" y="838200"/>
            <a:chExt cx="3915825" cy="5731102"/>
          </a:xfrm>
        </p:grpSpPr>
        <p:pic>
          <p:nvPicPr>
            <p:cNvPr id="2097294" name="图片 1" descr="ZhuHuiYing_05_0007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1"/>
            <a:srcRect l="6964" t="24865" r="12798" b="16992"/>
            <a:stretch>
              <a:fillRect/>
            </a:stretch>
          </p:blipFill>
          <p:spPr>
            <a:xfrm>
              <a:off x="2514600" y="838200"/>
              <a:ext cx="3913056" cy="2835502"/>
            </a:xfrm>
            <a:prstGeom prst="rect"/>
          </p:spPr>
        </p:pic>
        <p:pic>
          <p:nvPicPr>
            <p:cNvPr id="2097295" name="图片 2" descr="ZhuHuiYing_08_0008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/>
            <a:srcRect l="6097" t="26649" r="13609" b="15209"/>
            <a:stretch>
              <a:fillRect/>
            </a:stretch>
          </p:blipFill>
          <p:spPr>
            <a:xfrm>
              <a:off x="2514600" y="3733800"/>
              <a:ext cx="3915825" cy="2835502"/>
            </a:xfrm>
            <a:prstGeom prst="rect"/>
          </p:spPr>
        </p:pic>
      </p:grpSp>
    </p:spTree>
  </p:cSld>
  <p:clrMapOvr>
    <a:masterClrMapping/>
  </p:clrMapOvr>
  <p:transition spd="slow">
    <p:fade/>
  </p:transition>
  <p:timing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5" name="Subtitle 2"/>
          <p:cNvSpPr txBox="1"/>
          <p:nvPr/>
        </p:nvSpPr>
        <p:spPr>
          <a:xfrm>
            <a:off x="609600" y="5562600"/>
            <a:ext cx="8077200" cy="990600"/>
          </a:xfrm>
          <a:prstGeom prst="rect"/>
        </p:spPr>
        <p:txBody>
          <a:bodyPr bIns="45720" lIns="91440" rIns="91440" rtlCol="0" tIns="45720" vert="horz">
            <a:normAutofit/>
          </a:bodyPr>
          <a:lstStyle>
            <a:lvl1pPr algn="l" defTabSz="914400" eaLnBrk="1" hangingPunct="1" indent="-342900" latinLnBrk="0" marL="342900" rtl="0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algn="l" defTabSz="914400" eaLnBrk="1" hangingPunct="1" indent="-228600" latinLnBrk="0" marL="571500" rtl="0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sz="18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spcBef>
                <a:spcPct val="20000"/>
              </a:spcBef>
              <a:buFont typeface="Arial" pitchFamily="34" charset="0"/>
              <a:buChar char="–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spcBef>
                <a:spcPct val="20000"/>
              </a:spcBef>
              <a:buFont typeface="Arial" pitchFamily="34" charset="0"/>
              <a:buChar char="»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marL="0">
              <a:buNone/>
            </a:pPr>
            <a:r>
              <a:rPr dirty="0" lang="en-US" smtClean="0">
                <a:latin typeface="Hei"/>
                <a:ea typeface="Hei"/>
                <a:cs typeface="Hei"/>
              </a:rPr>
              <a:t> Case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21</a:t>
            </a:r>
            <a:r>
              <a:rPr altLang="en-US" dirty="0" lang="zh-CN" smtClean="0">
                <a:latin typeface="Hei"/>
                <a:ea typeface="Hei"/>
                <a:cs typeface="Hei"/>
              </a:rPr>
              <a:t>：</a:t>
            </a:r>
            <a:r>
              <a:rPr dirty="0" lang="en-US" smtClean="0">
                <a:latin typeface="Hei"/>
                <a:ea typeface="Hei"/>
                <a:cs typeface="Hei"/>
              </a:rPr>
              <a:t> 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M</a:t>
            </a:r>
            <a:r>
              <a:rPr altLang="zh-CN" dirty="0" lang="zh-CN" smtClean="0"/>
              <a:t>，</a:t>
            </a:r>
            <a:r>
              <a:rPr altLang="zh-CN" dirty="0" lang="en-US" smtClean="0"/>
              <a:t>49y</a:t>
            </a:r>
            <a:r>
              <a:rPr altLang="zh-CN" dirty="0" lang="zh-CN" smtClean="0"/>
              <a:t>；</a:t>
            </a:r>
            <a:r>
              <a:rPr altLang="en-US" dirty="0" lang="zh-CN" smtClean="0"/>
              <a:t>肾癌病史</a:t>
            </a:r>
            <a:r>
              <a:rPr altLang="zh-CN" dirty="0" lang="zh-CN" smtClean="0"/>
              <a:t>。</a:t>
            </a:r>
            <a:endParaRPr dirty="0" lang="en-US">
              <a:latin typeface="Hei"/>
              <a:ea typeface="Hei"/>
              <a:cs typeface="Hei"/>
            </a:endParaRPr>
          </a:p>
        </p:txBody>
      </p:sp>
      <p:grpSp>
        <p:nvGrpSpPr>
          <p:cNvPr id="196" name="组 4"/>
          <p:cNvGrpSpPr/>
          <p:nvPr/>
        </p:nvGrpSpPr>
        <p:grpSpPr>
          <a:xfrm>
            <a:off x="1790701" y="1286001"/>
            <a:ext cx="5562599" cy="4285999"/>
            <a:chOff x="1219201" y="990600"/>
            <a:chExt cx="5562599" cy="4285999"/>
          </a:xfrm>
        </p:grpSpPr>
        <p:pic>
          <p:nvPicPr>
            <p:cNvPr id="2097296" name="图片 2" descr="CENG_XIANG_GEN_135955_0000_0001.jpg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1" cstate="email"/>
            <a:stretch>
              <a:fillRect/>
            </a:stretch>
          </p:blipFill>
          <p:spPr>
            <a:xfrm>
              <a:off x="1219201" y="990601"/>
              <a:ext cx="2895599" cy="4285998"/>
            </a:xfrm>
            <a:prstGeom prst="rect"/>
          </p:spPr>
        </p:pic>
        <p:pic>
          <p:nvPicPr>
            <p:cNvPr id="2097297" name="图片 3" descr="CENG_XIANG_GEN_135956_0000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 cstate="email"/>
            <a:srcRect/>
            <a:stretch>
              <a:fillRect/>
            </a:stretch>
          </p:blipFill>
          <p:spPr>
            <a:xfrm>
              <a:off x="4114800" y="990600"/>
              <a:ext cx="2667000" cy="4279900"/>
            </a:xfrm>
            <a:prstGeom prst="rect"/>
          </p:spPr>
        </p:pic>
      </p:grpSp>
    </p:spTree>
  </p:cSld>
  <p:clrMapOvr>
    <a:masterClrMapping/>
  </p:clrMapOvr>
  <p:transition spd="slow">
    <p:fade/>
  </p:transition>
  <p:timing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9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组 5"/>
          <p:cNvGrpSpPr/>
          <p:nvPr/>
        </p:nvGrpSpPr>
        <p:grpSpPr>
          <a:xfrm>
            <a:off x="831850" y="984250"/>
            <a:ext cx="7480300" cy="4889500"/>
            <a:chOff x="533400" y="762000"/>
            <a:chExt cx="7480300" cy="4889500"/>
          </a:xfrm>
        </p:grpSpPr>
        <p:pic>
          <p:nvPicPr>
            <p:cNvPr id="2097298" name="图片 1" descr="CENG_XIANG_GEN_08_0004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1" cstate="email"/>
            <a:srcRect/>
            <a:stretch>
              <a:fillRect/>
            </a:stretch>
          </p:blipFill>
          <p:spPr>
            <a:xfrm>
              <a:off x="4267200" y="762000"/>
              <a:ext cx="1905000" cy="4876800"/>
            </a:xfrm>
            <a:prstGeom prst="rect"/>
          </p:spPr>
        </p:pic>
        <p:pic>
          <p:nvPicPr>
            <p:cNvPr id="2097299" name="图片 2" descr="CENG_XIANG_GEN_07_0004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 cstate="email"/>
            <a:srcRect/>
            <a:stretch>
              <a:fillRect/>
            </a:stretch>
          </p:blipFill>
          <p:spPr>
            <a:xfrm>
              <a:off x="6172200" y="762000"/>
              <a:ext cx="1841500" cy="4876800"/>
            </a:xfrm>
            <a:prstGeom prst="rect"/>
          </p:spPr>
        </p:pic>
        <p:pic>
          <p:nvPicPr>
            <p:cNvPr id="2097300" name="图片 3" descr="CENG_XIANG_GEN_382_0005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3" cstate="email"/>
            <a:srcRect/>
            <a:stretch>
              <a:fillRect/>
            </a:stretch>
          </p:blipFill>
          <p:spPr>
            <a:xfrm>
              <a:off x="2362200" y="762001"/>
              <a:ext cx="1981200" cy="4889499"/>
            </a:xfrm>
            <a:prstGeom prst="rect"/>
          </p:spPr>
        </p:pic>
        <p:pic>
          <p:nvPicPr>
            <p:cNvPr id="2097301" name="图片 4" descr="CENG_XIANG_GEN_297_0004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4" cstate="email"/>
            <a:srcRect/>
            <a:stretch>
              <a:fillRect/>
            </a:stretch>
          </p:blipFill>
          <p:spPr>
            <a:xfrm>
              <a:off x="533400" y="762000"/>
              <a:ext cx="2032000" cy="4887784"/>
            </a:xfrm>
            <a:prstGeom prst="rect"/>
          </p:spPr>
        </p:pic>
      </p:grpSp>
    </p:spTree>
  </p:cSld>
  <p:clrMapOvr>
    <a:masterClrMapping/>
  </p:clrMapOvr>
  <p:transition spd="slow">
    <p:fade/>
  </p:transition>
  <p:timing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7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altLang="zh-CN" b="1" dirty="0" sz="3600" kumimoji="1" lang="en-US" err="1" smtClean="0"/>
              <a:t>Hemangioma</a:t>
            </a:r>
            <a:r>
              <a:rPr altLang="zh-CN" b="1" dirty="0" sz="3600" kumimoji="1" lang="en-US" smtClean="0"/>
              <a:t> </a:t>
            </a:r>
            <a:r>
              <a:rPr altLang="en-US" b="1" dirty="0" sz="3600" kumimoji="1" lang="zh-CN" smtClean="0"/>
              <a:t>血管瘤</a:t>
            </a:r>
            <a:endParaRPr altLang="en-US" b="1" dirty="0" sz="3600" kumimoji="1" lang="zh-CN"/>
          </a:p>
        </p:txBody>
      </p:sp>
      <p:sp>
        <p:nvSpPr>
          <p:cNvPr id="1048628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p>
            <a:r>
              <a:rPr altLang="en-US" dirty="0" sz="2400" kumimoji="1" lang="zh-CN" smtClean="0"/>
              <a:t>典型表现：骨质密度不均匀减低，</a:t>
            </a:r>
            <a:r>
              <a:rPr altLang="en-US" dirty="0" sz="2400" kumimoji="1" lang="zh-CN" smtClean="0">
                <a:solidFill>
                  <a:srgbClr val="FF0000"/>
                </a:solidFill>
              </a:rPr>
              <a:t>“栅栏状</a:t>
            </a:r>
            <a:r>
              <a:rPr altLang="en-US" dirty="0" sz="2400" kumimoji="1" lang="zh-CN" smtClean="0"/>
              <a:t>”、“</a:t>
            </a:r>
            <a:r>
              <a:rPr altLang="en-US" dirty="0" sz="2400" kumimoji="1" lang="zh-CN" smtClean="0">
                <a:solidFill>
                  <a:srgbClr val="FF0000"/>
                </a:solidFill>
              </a:rPr>
              <a:t>蜂窝状</a:t>
            </a:r>
            <a:r>
              <a:rPr altLang="en-US" dirty="0" sz="2400" kumimoji="1" lang="zh-CN" smtClean="0"/>
              <a:t>”改变，横断呈“</a:t>
            </a:r>
            <a:r>
              <a:rPr altLang="en-US" dirty="0" sz="2400" kumimoji="1" lang="zh-CN" smtClean="0">
                <a:solidFill>
                  <a:srgbClr val="FF0000"/>
                </a:solidFill>
              </a:rPr>
              <a:t>网眼状</a:t>
            </a:r>
            <a:r>
              <a:rPr altLang="en-US" dirty="0" sz="2400" kumimoji="1" lang="zh-CN" smtClean="0"/>
              <a:t>”</a:t>
            </a:r>
            <a:endParaRPr altLang="zh-CN" dirty="0" sz="2400" kumimoji="1" lang="en-US" smtClean="0"/>
          </a:p>
          <a:p>
            <a:r>
              <a:rPr altLang="en-US" dirty="0" sz="2400" kumimoji="1" lang="zh-CN" smtClean="0"/>
              <a:t>也可表现为：不规则低密度骨质破坏区内有少许高密度骨小梁</a:t>
            </a:r>
            <a:endParaRPr altLang="zh-CN" dirty="0" sz="2400" kumimoji="1" lang="en-US" smtClean="0"/>
          </a:p>
          <a:p>
            <a:r>
              <a:rPr altLang="en-US" dirty="0" sz="2400" kumimoji="1" lang="zh-CN" smtClean="0"/>
              <a:t>长</a:t>
            </a:r>
            <a:r>
              <a:rPr altLang="zh-CN" dirty="0" sz="2400" kumimoji="1" lang="en-US" smtClean="0"/>
              <a:t>T1</a:t>
            </a:r>
            <a:r>
              <a:rPr altLang="en-US" dirty="0" sz="2400" kumimoji="1" lang="zh-CN" smtClean="0"/>
              <a:t>长</a:t>
            </a:r>
            <a:r>
              <a:rPr altLang="zh-CN" dirty="0" sz="2400" kumimoji="1" lang="en-US" smtClean="0"/>
              <a:t>T2</a:t>
            </a:r>
            <a:r>
              <a:rPr altLang="en-US" dirty="0" sz="2400" kumimoji="1" lang="zh-CN" smtClean="0"/>
              <a:t>信号，延迟强化</a:t>
            </a:r>
            <a:endParaRPr altLang="en-US" dirty="0" sz="2400" kumimoji="1" lang="zh-CN"/>
          </a:p>
        </p:txBody>
      </p:sp>
    </p:spTree>
  </p:cSld>
  <p:clrMapOvr>
    <a:masterClrMapping/>
  </p:clrMapOvr>
  <p:transition spd="slow">
    <p:fade/>
  </p:transition>
  <p:timing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9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组 9"/>
          <p:cNvGrpSpPr/>
          <p:nvPr/>
        </p:nvGrpSpPr>
        <p:grpSpPr>
          <a:xfrm>
            <a:off x="806450" y="990600"/>
            <a:ext cx="7531100" cy="4876800"/>
            <a:chOff x="114300" y="838200"/>
            <a:chExt cx="7531100" cy="4876800"/>
          </a:xfrm>
        </p:grpSpPr>
        <p:pic>
          <p:nvPicPr>
            <p:cNvPr id="2097302" name="图片 1" descr="CENG_XIANG_GEN_04_0003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1" cstate="email"/>
            <a:srcRect/>
            <a:stretch>
              <a:fillRect/>
            </a:stretch>
          </p:blipFill>
          <p:spPr>
            <a:xfrm>
              <a:off x="114300" y="838200"/>
              <a:ext cx="1943100" cy="4876800"/>
            </a:xfrm>
            <a:prstGeom prst="rect"/>
          </p:spPr>
        </p:pic>
        <p:pic>
          <p:nvPicPr>
            <p:cNvPr id="2097303" name="图片 2" descr="CENG_XIANG_GEN_05_0003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 cstate="email"/>
            <a:srcRect/>
            <a:stretch>
              <a:fillRect/>
            </a:stretch>
          </p:blipFill>
          <p:spPr>
            <a:xfrm>
              <a:off x="2057400" y="838200"/>
              <a:ext cx="1943100" cy="4876800"/>
            </a:xfrm>
            <a:prstGeom prst="rect"/>
          </p:spPr>
        </p:pic>
        <p:pic>
          <p:nvPicPr>
            <p:cNvPr id="2097304" name="图片 6" descr="CENG_XIANG_GEN_09_0005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3" cstate="email"/>
            <a:srcRect/>
            <a:stretch>
              <a:fillRect/>
            </a:stretch>
          </p:blipFill>
          <p:spPr>
            <a:xfrm>
              <a:off x="3962400" y="838200"/>
              <a:ext cx="1854200" cy="4876800"/>
            </a:xfrm>
            <a:prstGeom prst="rect"/>
          </p:spPr>
        </p:pic>
        <p:pic>
          <p:nvPicPr>
            <p:cNvPr id="2097305" name="图片 7" descr="CENG_XIANG_GEN_10_0005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4" cstate="email"/>
            <a:srcRect/>
            <a:stretch>
              <a:fillRect/>
            </a:stretch>
          </p:blipFill>
          <p:spPr>
            <a:xfrm>
              <a:off x="5791200" y="838200"/>
              <a:ext cx="1854200" cy="4876800"/>
            </a:xfrm>
            <a:prstGeom prst="rect"/>
          </p:spPr>
        </p:pic>
      </p:grpSp>
    </p:spTree>
  </p:cSld>
  <p:clrMapOvr>
    <a:masterClrMapping/>
  </p:clrMapOvr>
  <p:transition spd="slow">
    <p:fade/>
  </p:transition>
  <p:timing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6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altLang="zh-CN" b="1" dirty="0" sz="3600" kumimoji="1" lang="en-US" smtClean="0"/>
              <a:t>MM</a:t>
            </a:r>
            <a:r>
              <a:rPr altLang="en-US" b="1" dirty="0" sz="3600" kumimoji="1" lang="zh-CN" smtClean="0"/>
              <a:t>多发性骨髓瘤</a:t>
            </a:r>
            <a:endParaRPr altLang="en-US" b="1" dirty="0" sz="3600" kumimoji="1" lang="zh-CN"/>
          </a:p>
        </p:txBody>
      </p:sp>
      <p:sp>
        <p:nvSpPr>
          <p:cNvPr id="1048667" name="内容占位符 2"/>
          <p:cNvSpPr txBox="1"/>
          <p:nvPr/>
        </p:nvSpPr>
        <p:spPr>
          <a:xfrm>
            <a:off x="457200" y="1828800"/>
            <a:ext cx="8229600" cy="4297363"/>
          </a:xfrm>
          <a:prstGeom prst="rect"/>
        </p:spPr>
        <p:txBody>
          <a:bodyPr/>
          <a:lstStyle>
            <a:lvl1pPr algn="l" defTabSz="914400" eaLnBrk="1" hangingPunct="1" indent="-342900" latinLnBrk="0" marL="342900" rtl="0">
              <a:spcBef>
                <a:spcPct val="20000"/>
              </a:spcBef>
              <a:buFont typeface="Arial" pitchFamily="34" charset="0"/>
              <a:buChar char="•"/>
              <a:defRPr sz="24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indent="-285750" latinLnBrk="0" marL="742950" rtl="0">
              <a:spcBef>
                <a:spcPct val="20000"/>
              </a:spcBef>
              <a:buFont typeface="Arial" pitchFamily="34" charset="0"/>
              <a:buChar char="–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spcBef>
                <a:spcPct val="20000"/>
              </a:spcBef>
              <a:buFont typeface="Arial" pitchFamily="34" charset="0"/>
              <a:buChar char="•"/>
              <a:defRPr sz="18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spcBef>
                <a:spcPct val="20000"/>
              </a:spcBef>
              <a:buFont typeface="Arial" pitchFamily="34" charset="0"/>
              <a:buChar char="–"/>
              <a:defRPr sz="16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spcBef>
                <a:spcPct val="20000"/>
              </a:spcBef>
              <a:buFont typeface="Arial" pitchFamily="34" charset="0"/>
              <a:buChar char="»"/>
              <a:defRPr sz="16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altLang="en-US" dirty="0" kumimoji="1" lang="zh-CN">
                <a:solidFill>
                  <a:srgbClr val="000000"/>
                </a:solidFill>
              </a:rPr>
              <a:t>广泛性骨质疏松，伴多发压缩性</a:t>
            </a:r>
            <a:r>
              <a:rPr altLang="en-US" dirty="0" kumimoji="1" lang="zh-CN" smtClean="0">
                <a:solidFill>
                  <a:srgbClr val="000000"/>
                </a:solidFill>
              </a:rPr>
              <a:t>骨折</a:t>
            </a:r>
            <a:endParaRPr altLang="zh-CN" dirty="0" kumimoji="1" lang="en-US" smtClean="0">
              <a:solidFill>
                <a:srgbClr val="000000"/>
              </a:solidFill>
            </a:endParaRPr>
          </a:p>
          <a:p>
            <a:r>
              <a:rPr altLang="en-US" dirty="0" kumimoji="1" lang="zh-CN" smtClean="0">
                <a:solidFill>
                  <a:srgbClr val="000000"/>
                </a:solidFill>
              </a:rPr>
              <a:t>多发性溶骨性破坏，</a:t>
            </a:r>
            <a:r>
              <a:rPr altLang="en-US" dirty="0" kumimoji="1" lang="zh-CN" smtClean="0">
                <a:solidFill>
                  <a:srgbClr val="FF0000"/>
                </a:solidFill>
              </a:rPr>
              <a:t>呈穿凿样</a:t>
            </a:r>
            <a:r>
              <a:rPr altLang="en-US" dirty="0" kumimoji="1" lang="zh-CN" smtClean="0"/>
              <a:t>、</a:t>
            </a:r>
            <a:r>
              <a:rPr altLang="en-US" dirty="0" kumimoji="1" lang="zh-CN" smtClean="0">
                <a:solidFill>
                  <a:srgbClr val="FF0000"/>
                </a:solidFill>
              </a:rPr>
              <a:t>虫蚀样</a:t>
            </a:r>
            <a:r>
              <a:rPr altLang="en-US" dirty="0" kumimoji="1" lang="zh-CN" smtClean="0">
                <a:solidFill>
                  <a:srgbClr val="000000"/>
                </a:solidFill>
              </a:rPr>
              <a:t>、</a:t>
            </a:r>
            <a:r>
              <a:rPr altLang="en-US" dirty="0" kumimoji="1" lang="zh-CN" smtClean="0">
                <a:solidFill>
                  <a:srgbClr val="FF0000"/>
                </a:solidFill>
              </a:rPr>
              <a:t>鼠咬样</a:t>
            </a:r>
            <a:endParaRPr altLang="zh-CN" dirty="0" kumimoji="1" lang="en-US">
              <a:solidFill>
                <a:srgbClr val="FF0000"/>
              </a:solidFill>
            </a:endParaRPr>
          </a:p>
          <a:p>
            <a:r>
              <a:rPr altLang="zh-CN" dirty="0" kumimoji="1" lang="en-US" smtClean="0">
                <a:solidFill>
                  <a:srgbClr val="000000"/>
                </a:solidFill>
              </a:rPr>
              <a:t>MRI</a:t>
            </a:r>
            <a:r>
              <a:rPr altLang="en-US" dirty="0" kumimoji="1" lang="zh-CN" smtClean="0">
                <a:solidFill>
                  <a:srgbClr val="000000"/>
                </a:solidFill>
              </a:rPr>
              <a:t>：</a:t>
            </a:r>
            <a:r>
              <a:rPr altLang="zh-CN" dirty="0" kumimoji="1" lang="en-US" smtClean="0">
                <a:solidFill>
                  <a:srgbClr val="000000"/>
                </a:solidFill>
              </a:rPr>
              <a:t>T1WI</a:t>
            </a:r>
            <a:r>
              <a:rPr altLang="en-US" dirty="0" kumimoji="1" lang="zh-CN" smtClean="0">
                <a:solidFill>
                  <a:srgbClr val="000000"/>
                </a:solidFill>
              </a:rPr>
              <a:t>低、中等偏低信号，</a:t>
            </a:r>
            <a:r>
              <a:rPr altLang="zh-CN" dirty="0" kumimoji="1" lang="en-US" smtClean="0">
                <a:solidFill>
                  <a:srgbClr val="000000"/>
                </a:solidFill>
              </a:rPr>
              <a:t>T2WI</a:t>
            </a:r>
            <a:r>
              <a:rPr altLang="en-US" dirty="0" kumimoji="1" lang="zh-CN" smtClean="0">
                <a:solidFill>
                  <a:srgbClr val="000000"/>
                </a:solidFill>
              </a:rPr>
              <a:t>高信号，</a:t>
            </a:r>
            <a:r>
              <a:rPr altLang="en-US" dirty="0" kumimoji="1" lang="zh-CN" smtClean="0">
                <a:solidFill>
                  <a:srgbClr val="FF0000"/>
                </a:solidFill>
              </a:rPr>
              <a:t>“盐和胡椒”征</a:t>
            </a:r>
            <a:endParaRPr altLang="zh-CN" dirty="0" kumimoji="1" lang="en-US" smtClean="0">
              <a:solidFill>
                <a:srgbClr val="FF0000"/>
              </a:solidFill>
            </a:endParaRPr>
          </a:p>
          <a:p>
            <a:endParaRPr altLang="zh-CN" dirty="0" kumimoji="1"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  <p:timing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组 5"/>
          <p:cNvGrpSpPr/>
          <p:nvPr/>
        </p:nvGrpSpPr>
        <p:grpSpPr>
          <a:xfrm>
            <a:off x="889000" y="1333500"/>
            <a:ext cx="7366000" cy="4191000"/>
            <a:chOff x="457200" y="1066800"/>
            <a:chExt cx="7366000" cy="4191000"/>
          </a:xfrm>
        </p:grpSpPr>
        <p:pic>
          <p:nvPicPr>
            <p:cNvPr id="2097306" name="图片 1" descr="HeZhong_319087_0000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1" cstate="email"/>
            <a:srcRect/>
            <a:stretch>
              <a:fillRect/>
            </a:stretch>
          </p:blipFill>
          <p:spPr>
            <a:xfrm>
              <a:off x="457200" y="1066800"/>
              <a:ext cx="1549401" cy="4191000"/>
            </a:xfrm>
            <a:prstGeom prst="rect"/>
          </p:spPr>
        </p:pic>
        <p:pic>
          <p:nvPicPr>
            <p:cNvPr id="2097307" name="图片 2" descr="HeZhong_319094_0000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 cstate="email"/>
            <a:srcRect/>
            <a:stretch>
              <a:fillRect/>
            </a:stretch>
          </p:blipFill>
          <p:spPr>
            <a:xfrm>
              <a:off x="1981200" y="1066800"/>
              <a:ext cx="2095500" cy="4191000"/>
            </a:xfrm>
            <a:prstGeom prst="rect"/>
          </p:spPr>
        </p:pic>
        <p:pic>
          <p:nvPicPr>
            <p:cNvPr id="2097308" name="图片 3" descr="HeZhong_319088_0000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3" cstate="email"/>
            <a:srcRect/>
            <a:stretch>
              <a:fillRect/>
            </a:stretch>
          </p:blipFill>
          <p:spPr>
            <a:xfrm>
              <a:off x="4038600" y="1066800"/>
              <a:ext cx="1955800" cy="4191000"/>
            </a:xfrm>
            <a:prstGeom prst="rect"/>
          </p:spPr>
        </p:pic>
        <p:pic>
          <p:nvPicPr>
            <p:cNvPr id="2097309" name="图片 4" descr="HeZhong_319090_0000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4" cstate="email"/>
            <a:srcRect/>
            <a:stretch>
              <a:fillRect/>
            </a:stretch>
          </p:blipFill>
          <p:spPr>
            <a:xfrm>
              <a:off x="5943600" y="1066800"/>
              <a:ext cx="1879600" cy="4191000"/>
            </a:xfrm>
            <a:prstGeom prst="rect"/>
          </p:spPr>
        </p:pic>
      </p:grpSp>
      <p:sp>
        <p:nvSpPr>
          <p:cNvPr id="1048668" name="Subtitle 2"/>
          <p:cNvSpPr txBox="1"/>
          <p:nvPr/>
        </p:nvSpPr>
        <p:spPr>
          <a:xfrm>
            <a:off x="609600" y="5562600"/>
            <a:ext cx="8077200" cy="990600"/>
          </a:xfrm>
          <a:prstGeom prst="rect"/>
        </p:spPr>
        <p:txBody>
          <a:bodyPr bIns="45720" lIns="91440" rIns="91440" rtlCol="0" tIns="45720" vert="horz">
            <a:normAutofit/>
          </a:bodyPr>
          <a:lstStyle>
            <a:lvl1pPr algn="l" defTabSz="914400" eaLnBrk="1" hangingPunct="1" indent="-342900" latinLnBrk="0" marL="342900" rtl="0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algn="l" defTabSz="914400" eaLnBrk="1" hangingPunct="1" indent="-228600" latinLnBrk="0" marL="571500" rtl="0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sz="18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spcBef>
                <a:spcPct val="20000"/>
              </a:spcBef>
              <a:buFont typeface="Arial" pitchFamily="34" charset="0"/>
              <a:buChar char="–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spcBef>
                <a:spcPct val="20000"/>
              </a:spcBef>
              <a:buFont typeface="Arial" pitchFamily="34" charset="0"/>
              <a:buChar char="»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marL="0">
              <a:buNone/>
            </a:pPr>
            <a:r>
              <a:rPr dirty="0" lang="en-US" smtClean="0">
                <a:latin typeface="Hei"/>
                <a:ea typeface="Hei"/>
                <a:cs typeface="Hei"/>
              </a:rPr>
              <a:t> Case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22</a:t>
            </a:r>
            <a:r>
              <a:rPr altLang="en-US" dirty="0" lang="zh-CN" smtClean="0">
                <a:latin typeface="Hei"/>
                <a:ea typeface="Hei"/>
                <a:cs typeface="Hei"/>
              </a:rPr>
              <a:t>：</a:t>
            </a:r>
            <a:r>
              <a:rPr dirty="0" lang="en-US" smtClean="0">
                <a:latin typeface="Hei"/>
                <a:ea typeface="Hei"/>
                <a:cs typeface="Hei"/>
              </a:rPr>
              <a:t> 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M</a:t>
            </a:r>
            <a:r>
              <a:rPr altLang="zh-CN" dirty="0" lang="zh-CN" smtClean="0"/>
              <a:t>，</a:t>
            </a:r>
            <a:r>
              <a:rPr altLang="zh-CN" dirty="0" lang="en-US" smtClean="0"/>
              <a:t>49y</a:t>
            </a:r>
            <a:r>
              <a:rPr altLang="zh-CN" dirty="0" lang="zh-CN" smtClean="0"/>
              <a:t>；</a:t>
            </a:r>
            <a:r>
              <a:rPr altLang="en-US" dirty="0" lang="zh-CN" smtClean="0"/>
              <a:t>？？</a:t>
            </a:r>
            <a:r>
              <a:rPr altLang="zh-CN" dirty="0" lang="zh-CN" smtClean="0"/>
              <a:t>。</a:t>
            </a:r>
            <a:endParaRPr dirty="0" lang="en-US">
              <a:latin typeface="Hei"/>
              <a:ea typeface="Hei"/>
              <a:cs typeface="Hei"/>
            </a:endParaRPr>
          </a:p>
        </p:txBody>
      </p:sp>
    </p:spTree>
  </p:cSld>
  <p:clrMapOvr>
    <a:masterClrMapping/>
  </p:clrMapOvr>
  <p:transition spd="slow">
    <p:fade/>
  </p:transition>
  <p:timing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组 8"/>
          <p:cNvGrpSpPr/>
          <p:nvPr/>
        </p:nvGrpSpPr>
        <p:grpSpPr>
          <a:xfrm>
            <a:off x="98425" y="990600"/>
            <a:ext cx="8931275" cy="4876800"/>
            <a:chOff x="82550" y="990600"/>
            <a:chExt cx="8931275" cy="4876800"/>
          </a:xfrm>
        </p:grpSpPr>
        <p:pic>
          <p:nvPicPr>
            <p:cNvPr id="2097310" name="图片 1" descr="HeZhong_03_0005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1" cstate="email"/>
            <a:srcRect/>
            <a:stretch>
              <a:fillRect/>
            </a:stretch>
          </p:blipFill>
          <p:spPr>
            <a:xfrm>
              <a:off x="82550" y="990600"/>
              <a:ext cx="1600200" cy="4876800"/>
            </a:xfrm>
            <a:prstGeom prst="rect"/>
          </p:spPr>
        </p:pic>
        <p:pic>
          <p:nvPicPr>
            <p:cNvPr id="2097311" name="图片 2" descr="HeZhong_09_0005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 cstate="email"/>
            <a:srcRect/>
            <a:stretch>
              <a:fillRect/>
            </a:stretch>
          </p:blipFill>
          <p:spPr>
            <a:xfrm>
              <a:off x="5867400" y="990600"/>
              <a:ext cx="1676400" cy="4876800"/>
            </a:xfrm>
            <a:prstGeom prst="rect"/>
          </p:spPr>
        </p:pic>
        <p:pic>
          <p:nvPicPr>
            <p:cNvPr id="2097312" name="图片 3" descr="HeZhong_05_0006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3" cstate="email"/>
            <a:srcRect b="-261"/>
            <a:stretch>
              <a:fillRect/>
            </a:stretch>
          </p:blipFill>
          <p:spPr>
            <a:xfrm>
              <a:off x="1631950" y="990600"/>
              <a:ext cx="1587500" cy="4876800"/>
            </a:xfrm>
            <a:prstGeom prst="rect"/>
          </p:spPr>
        </p:pic>
        <p:pic>
          <p:nvPicPr>
            <p:cNvPr id="2097313" name="图片 4" descr="HeZhong_04_0005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4" cstate="email"/>
            <a:srcRect/>
            <a:stretch>
              <a:fillRect/>
            </a:stretch>
          </p:blipFill>
          <p:spPr>
            <a:xfrm>
              <a:off x="3155950" y="990600"/>
              <a:ext cx="1397000" cy="4876800"/>
            </a:xfrm>
            <a:prstGeom prst="rect"/>
          </p:spPr>
        </p:pic>
        <p:pic>
          <p:nvPicPr>
            <p:cNvPr id="2097314" name="图片 5" descr="HeZhong_06_0005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5" cstate="email"/>
            <a:srcRect/>
            <a:stretch>
              <a:fillRect/>
            </a:stretch>
          </p:blipFill>
          <p:spPr>
            <a:xfrm>
              <a:off x="4527550" y="990600"/>
              <a:ext cx="1371600" cy="4876800"/>
            </a:xfrm>
            <a:prstGeom prst="rect"/>
          </p:spPr>
        </p:pic>
        <p:pic>
          <p:nvPicPr>
            <p:cNvPr id="2097315" name="图片 6" descr="HeZhong_10_0005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6" cstate="email"/>
            <a:srcRect/>
            <a:stretch>
              <a:fillRect/>
            </a:stretch>
          </p:blipFill>
          <p:spPr>
            <a:xfrm>
              <a:off x="7527925" y="990600"/>
              <a:ext cx="1485900" cy="4876800"/>
            </a:xfrm>
            <a:prstGeom prst="rect"/>
          </p:spPr>
        </p:pic>
      </p:grpSp>
    </p:spTree>
  </p:cSld>
  <p:clrMapOvr>
    <a:masterClrMapping/>
  </p:clrMapOvr>
  <p:transition spd="slow">
    <p:fade/>
  </p:transition>
  <p:timing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316" name="图片 1" descr="CaoHuiFen_41448_0000_0001.jpg"/>
          <p:cNvPicPr>
            <a:picLocks noChangeAspect="1"/>
          </p:cNvPicPr>
          <p:nvPr/>
        </p:nvPicPr>
        <p:blipFill>
          <a:blip xmlns:r="http://schemas.openxmlformats.org/officeDocument/2006/relationships" r:embed="rId1" cstate="email"/>
          <a:stretch>
            <a:fillRect/>
          </a:stretch>
        </p:blipFill>
        <p:spPr>
          <a:xfrm>
            <a:off x="1181100" y="990600"/>
            <a:ext cx="3345980" cy="4876800"/>
          </a:xfrm>
          <a:prstGeom prst="rect"/>
        </p:spPr>
      </p:pic>
      <p:pic>
        <p:nvPicPr>
          <p:cNvPr id="2097317" name="图片 2" descr="CaoHuiFen_41449_0000_0001.jpg"/>
          <p:cNvPicPr>
            <a:picLocks noChangeAspect="1"/>
          </p:cNvPicPr>
          <p:nvPr/>
        </p:nvPicPr>
        <p:blipFill>
          <a:blip xmlns:r="http://schemas.openxmlformats.org/officeDocument/2006/relationships" r:embed="rId2" cstate="email"/>
          <a:stretch>
            <a:fillRect/>
          </a:stretch>
        </p:blipFill>
        <p:spPr>
          <a:xfrm>
            <a:off x="4495800" y="990600"/>
            <a:ext cx="3329461" cy="4876800"/>
          </a:xfrm>
          <a:prstGeom prst="rect"/>
        </p:spPr>
      </p:pic>
      <p:sp>
        <p:nvSpPr>
          <p:cNvPr id="1048669" name="Subtitle 2"/>
          <p:cNvSpPr txBox="1"/>
          <p:nvPr/>
        </p:nvSpPr>
        <p:spPr>
          <a:xfrm>
            <a:off x="609600" y="5867400"/>
            <a:ext cx="8077200" cy="990600"/>
          </a:xfrm>
          <a:prstGeom prst="rect"/>
        </p:spPr>
        <p:txBody>
          <a:bodyPr bIns="45720" lIns="91440" rIns="91440" rtlCol="0" tIns="45720" vert="horz">
            <a:normAutofit/>
          </a:bodyPr>
          <a:lstStyle>
            <a:lvl1pPr algn="l" defTabSz="914400" eaLnBrk="1" hangingPunct="1" indent="-342900" latinLnBrk="0" marL="342900" rtl="0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algn="l" defTabSz="914400" eaLnBrk="1" hangingPunct="1" indent="-228600" latinLnBrk="0" marL="571500" rtl="0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sz="18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spcBef>
                <a:spcPct val="20000"/>
              </a:spcBef>
              <a:buFont typeface="Arial" pitchFamily="34" charset="0"/>
              <a:buChar char="–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spcBef>
                <a:spcPct val="20000"/>
              </a:spcBef>
              <a:buFont typeface="Arial" pitchFamily="34" charset="0"/>
              <a:buChar char="»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marL="0">
              <a:buNone/>
            </a:pPr>
            <a:r>
              <a:rPr dirty="0" lang="en-US" smtClean="0">
                <a:latin typeface="Hei"/>
                <a:ea typeface="Hei"/>
                <a:cs typeface="Hei"/>
              </a:rPr>
              <a:t> Case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23</a:t>
            </a:r>
            <a:r>
              <a:rPr altLang="en-US" dirty="0" lang="zh-CN" smtClean="0">
                <a:latin typeface="Hei"/>
                <a:ea typeface="Hei"/>
                <a:cs typeface="Hei"/>
              </a:rPr>
              <a:t>：</a:t>
            </a:r>
            <a:r>
              <a:rPr dirty="0" lang="en-US" smtClean="0">
                <a:latin typeface="Hei"/>
                <a:ea typeface="Hei"/>
                <a:cs typeface="Hei"/>
              </a:rPr>
              <a:t> 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F</a:t>
            </a:r>
            <a:r>
              <a:rPr altLang="zh-CN" dirty="0" lang="zh-CN" smtClean="0"/>
              <a:t>，</a:t>
            </a:r>
            <a:r>
              <a:rPr altLang="zh-CN" dirty="0" lang="en-US" smtClean="0"/>
              <a:t>66y</a:t>
            </a:r>
            <a:r>
              <a:rPr altLang="zh-CN" dirty="0" lang="zh-CN" smtClean="0"/>
              <a:t>；</a:t>
            </a:r>
            <a:r>
              <a:rPr altLang="zh-CN" dirty="0" lang="zh-CN"/>
              <a:t>腰痛，右下肢放射痛 </a:t>
            </a:r>
            <a:r>
              <a:rPr altLang="zh-CN" dirty="0" lang="zh-CN" smtClean="0"/>
              <a:t>。</a:t>
            </a:r>
            <a:endParaRPr dirty="0" lang="en-US">
              <a:latin typeface="Hei"/>
              <a:ea typeface="Hei"/>
              <a:cs typeface="Hei"/>
            </a:endParaRPr>
          </a:p>
        </p:txBody>
      </p:sp>
    </p:spTree>
  </p:cSld>
  <p:clrMapOvr>
    <a:masterClrMapping/>
  </p:clrMapOvr>
  <p:transition spd="slow">
    <p:fade/>
  </p:transition>
  <p:timing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组 6"/>
          <p:cNvGrpSpPr/>
          <p:nvPr/>
        </p:nvGrpSpPr>
        <p:grpSpPr>
          <a:xfrm>
            <a:off x="114300" y="990600"/>
            <a:ext cx="8915400" cy="4876800"/>
            <a:chOff x="0" y="914400"/>
            <a:chExt cx="8915400" cy="4876800"/>
          </a:xfrm>
        </p:grpSpPr>
        <p:pic>
          <p:nvPicPr>
            <p:cNvPr id="2097318" name="图片 1" descr="CaoHuiFen_02_0004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1" cstate="email"/>
            <a:srcRect/>
            <a:stretch>
              <a:fillRect/>
            </a:stretch>
          </p:blipFill>
          <p:spPr>
            <a:xfrm>
              <a:off x="0" y="914400"/>
              <a:ext cx="2095500" cy="4876800"/>
            </a:xfrm>
            <a:prstGeom prst="rect"/>
          </p:spPr>
        </p:pic>
        <p:pic>
          <p:nvPicPr>
            <p:cNvPr id="2097319" name="图片 2" descr="CaoHuiFen_03_0004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 cstate="email"/>
            <a:srcRect/>
            <a:stretch>
              <a:fillRect/>
            </a:stretch>
          </p:blipFill>
          <p:spPr>
            <a:xfrm>
              <a:off x="2057400" y="914400"/>
              <a:ext cx="2057400" cy="4876800"/>
            </a:xfrm>
            <a:prstGeom prst="rect"/>
          </p:spPr>
        </p:pic>
        <p:pic>
          <p:nvPicPr>
            <p:cNvPr id="2097320" name="图片 3" descr="CaoHuiFen_07_0006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3" cstate="email"/>
            <a:srcRect/>
            <a:stretch>
              <a:fillRect/>
            </a:stretch>
          </p:blipFill>
          <p:spPr>
            <a:xfrm>
              <a:off x="4114800" y="914400"/>
              <a:ext cx="2489200" cy="4876800"/>
            </a:xfrm>
            <a:prstGeom prst="rect"/>
          </p:spPr>
        </p:pic>
        <p:pic>
          <p:nvPicPr>
            <p:cNvPr id="2097321" name="图片 4" descr="CaoHuiFen_04_0004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4" cstate="email"/>
            <a:srcRect/>
            <a:stretch>
              <a:fillRect/>
            </a:stretch>
          </p:blipFill>
          <p:spPr>
            <a:xfrm>
              <a:off x="6553200" y="914400"/>
              <a:ext cx="2362200" cy="2469573"/>
            </a:xfrm>
            <a:prstGeom prst="rect"/>
          </p:spPr>
        </p:pic>
        <p:pic>
          <p:nvPicPr>
            <p:cNvPr id="2097322" name="图片 5" descr="CaoHuiFen_05_0003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5" cstate="email"/>
            <a:srcRect/>
            <a:stretch>
              <a:fillRect/>
            </a:stretch>
          </p:blipFill>
          <p:spPr>
            <a:xfrm>
              <a:off x="6553200" y="3153210"/>
              <a:ext cx="2362200" cy="2637990"/>
            </a:xfrm>
            <a:prstGeom prst="rect"/>
          </p:spPr>
        </p:pic>
      </p:grpSp>
    </p:spTree>
  </p:cSld>
  <p:clrMapOvr>
    <a:masterClrMapping/>
  </p:clrMapOvr>
  <p:transition spd="slow">
    <p:fade/>
  </p:transition>
  <p:timing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0" name="Subtitle 2"/>
          <p:cNvSpPr txBox="1"/>
          <p:nvPr/>
        </p:nvSpPr>
        <p:spPr>
          <a:xfrm>
            <a:off x="609600" y="5867400"/>
            <a:ext cx="8077200" cy="990600"/>
          </a:xfrm>
          <a:prstGeom prst="rect"/>
        </p:spPr>
        <p:txBody>
          <a:bodyPr bIns="45720" lIns="91440" rIns="91440" rtlCol="0" tIns="45720" vert="horz">
            <a:normAutofit/>
          </a:bodyPr>
          <a:lstStyle>
            <a:lvl1pPr algn="l" defTabSz="914400" eaLnBrk="1" hangingPunct="1" indent="-342900" latinLnBrk="0" marL="342900" rtl="0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algn="l" defTabSz="914400" eaLnBrk="1" hangingPunct="1" indent="-228600" latinLnBrk="0" marL="571500" rtl="0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sz="18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spcBef>
                <a:spcPct val="20000"/>
              </a:spcBef>
              <a:buFont typeface="Arial" pitchFamily="34" charset="0"/>
              <a:buChar char="–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spcBef>
                <a:spcPct val="20000"/>
              </a:spcBef>
              <a:buFont typeface="Arial" pitchFamily="34" charset="0"/>
              <a:buChar char="»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marL="0">
              <a:buNone/>
            </a:pPr>
            <a:r>
              <a:rPr dirty="0" lang="en-US" smtClean="0">
                <a:latin typeface="Hei"/>
                <a:ea typeface="Hei"/>
                <a:cs typeface="Hei"/>
              </a:rPr>
              <a:t> Case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24</a:t>
            </a:r>
            <a:r>
              <a:rPr altLang="en-US" dirty="0" lang="zh-CN" smtClean="0">
                <a:latin typeface="Hei"/>
                <a:ea typeface="Hei"/>
                <a:cs typeface="Hei"/>
              </a:rPr>
              <a:t>：</a:t>
            </a:r>
            <a:r>
              <a:rPr dirty="0" lang="en-US" smtClean="0">
                <a:latin typeface="Hei"/>
                <a:ea typeface="Hei"/>
                <a:cs typeface="Hei"/>
              </a:rPr>
              <a:t> 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M</a:t>
            </a:r>
            <a:r>
              <a:rPr altLang="zh-CN" dirty="0" lang="zh-CN" smtClean="0"/>
              <a:t>，</a:t>
            </a:r>
            <a:r>
              <a:rPr altLang="zh-CN" dirty="0" lang="en-US" smtClean="0"/>
              <a:t>77y</a:t>
            </a:r>
            <a:r>
              <a:rPr altLang="zh-CN" dirty="0" lang="zh-CN" smtClean="0"/>
              <a:t>；</a:t>
            </a:r>
            <a:r>
              <a:rPr altLang="zh-CN" dirty="0" lang="zh-CN"/>
              <a:t>腰背痛</a:t>
            </a:r>
            <a:r>
              <a:rPr altLang="zh-CN" dirty="0" lang="en-US"/>
              <a:t>1</a:t>
            </a:r>
            <a:r>
              <a:rPr altLang="zh-CN" dirty="0" lang="zh-CN"/>
              <a:t>年，加重</a:t>
            </a:r>
            <a:r>
              <a:rPr altLang="zh-CN" dirty="0" lang="en-US"/>
              <a:t>1</a:t>
            </a:r>
            <a:r>
              <a:rPr altLang="zh-CN" dirty="0" lang="zh-CN"/>
              <a:t>月 </a:t>
            </a:r>
            <a:r>
              <a:rPr altLang="zh-CN" dirty="0" lang="zh-CN" smtClean="0"/>
              <a:t>。</a:t>
            </a:r>
            <a:endParaRPr dirty="0" lang="en-US">
              <a:latin typeface="Hei"/>
              <a:ea typeface="Hei"/>
              <a:cs typeface="Hei"/>
            </a:endParaRPr>
          </a:p>
        </p:txBody>
      </p:sp>
      <p:grpSp>
        <p:nvGrpSpPr>
          <p:cNvPr id="210" name="组 4"/>
          <p:cNvGrpSpPr/>
          <p:nvPr/>
        </p:nvGrpSpPr>
        <p:grpSpPr>
          <a:xfrm>
            <a:off x="1223153" y="990600"/>
            <a:ext cx="6697695" cy="4915546"/>
            <a:chOff x="1066800" y="990600"/>
            <a:chExt cx="6697695" cy="4915546"/>
          </a:xfrm>
        </p:grpSpPr>
        <p:pic>
          <p:nvPicPr>
            <p:cNvPr id="2097323" name="图片 2" descr="HuangLiKuang_41205_0000_0001.jpg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1" cstate="email"/>
            <a:stretch>
              <a:fillRect/>
            </a:stretch>
          </p:blipFill>
          <p:spPr>
            <a:xfrm>
              <a:off x="1066800" y="990600"/>
              <a:ext cx="3352800" cy="4915546"/>
            </a:xfrm>
            <a:prstGeom prst="rect"/>
          </p:spPr>
        </p:pic>
        <p:pic>
          <p:nvPicPr>
            <p:cNvPr id="2097324" name="图片 3" descr="HuangLiKuang_41207_0000_0001.jpg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2" cstate="email"/>
            <a:stretch>
              <a:fillRect/>
            </a:stretch>
          </p:blipFill>
          <p:spPr>
            <a:xfrm>
              <a:off x="4419600" y="990600"/>
              <a:ext cx="3344895" cy="4876800"/>
            </a:xfrm>
            <a:prstGeom prst="rect"/>
          </p:spPr>
        </p:pic>
      </p:grpSp>
    </p:spTree>
  </p:cSld>
  <p:clrMapOvr>
    <a:masterClrMapping/>
  </p:clrMapOvr>
  <p:transition spd="slow">
    <p:fade/>
  </p:transition>
  <p:timing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组 7"/>
          <p:cNvGrpSpPr/>
          <p:nvPr/>
        </p:nvGrpSpPr>
        <p:grpSpPr>
          <a:xfrm>
            <a:off x="1568450" y="990600"/>
            <a:ext cx="6007100" cy="4876800"/>
            <a:chOff x="304800" y="990600"/>
            <a:chExt cx="6007100" cy="4876800"/>
          </a:xfrm>
        </p:grpSpPr>
        <p:pic>
          <p:nvPicPr>
            <p:cNvPr id="2097325" name="图片 1" descr="HuangLiKuang_04_0003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1" cstate="email"/>
            <a:srcRect/>
            <a:stretch>
              <a:fillRect/>
            </a:stretch>
          </p:blipFill>
          <p:spPr>
            <a:xfrm>
              <a:off x="304800" y="990600"/>
              <a:ext cx="2057400" cy="4876800"/>
            </a:xfrm>
            <a:prstGeom prst="rect"/>
          </p:spPr>
        </p:pic>
        <p:pic>
          <p:nvPicPr>
            <p:cNvPr id="2097326" name="图片 2" descr="HuangLiKuang_05_0002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 cstate="email"/>
            <a:srcRect/>
            <a:stretch>
              <a:fillRect/>
            </a:stretch>
          </p:blipFill>
          <p:spPr>
            <a:xfrm>
              <a:off x="2286000" y="990600"/>
              <a:ext cx="2070100" cy="4876800"/>
            </a:xfrm>
            <a:prstGeom prst="rect"/>
          </p:spPr>
        </p:pic>
        <p:pic>
          <p:nvPicPr>
            <p:cNvPr id="2097327" name="图片 6" descr="HuangLiKuang_11_0003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3" cstate="email"/>
            <a:srcRect/>
            <a:stretch>
              <a:fillRect/>
            </a:stretch>
          </p:blipFill>
          <p:spPr>
            <a:xfrm>
              <a:off x="4343400" y="990600"/>
              <a:ext cx="1968500" cy="4876800"/>
            </a:xfrm>
            <a:prstGeom prst="rect"/>
          </p:spPr>
        </p:pic>
      </p:grpSp>
    </p:spTree>
  </p:cSld>
  <p:clrMapOvr>
    <a:masterClrMapping/>
  </p:clrMapOvr>
  <p:transition spd="slow">
    <p:fade/>
  </p:transition>
  <p:timing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组 7"/>
          <p:cNvGrpSpPr/>
          <p:nvPr/>
        </p:nvGrpSpPr>
        <p:grpSpPr>
          <a:xfrm>
            <a:off x="1409700" y="990600"/>
            <a:ext cx="6324600" cy="4876800"/>
            <a:chOff x="304800" y="1066800"/>
            <a:chExt cx="6324600" cy="4876800"/>
          </a:xfrm>
        </p:grpSpPr>
        <p:pic>
          <p:nvPicPr>
            <p:cNvPr id="2097328" name="图片 4" descr="HuangLiKuang_12_0005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1" cstate="email"/>
            <a:srcRect/>
            <a:stretch>
              <a:fillRect/>
            </a:stretch>
          </p:blipFill>
          <p:spPr>
            <a:xfrm>
              <a:off x="4724400" y="1066800"/>
              <a:ext cx="1905000" cy="4876800"/>
            </a:xfrm>
            <a:prstGeom prst="rect"/>
          </p:spPr>
        </p:pic>
        <p:pic>
          <p:nvPicPr>
            <p:cNvPr id="2097329" name="图片 5" descr="HuangLiKuang_07_0004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 cstate="email"/>
            <a:srcRect/>
            <a:stretch>
              <a:fillRect/>
            </a:stretch>
          </p:blipFill>
          <p:spPr>
            <a:xfrm>
              <a:off x="304800" y="1066800"/>
              <a:ext cx="2298700" cy="4876800"/>
            </a:xfrm>
            <a:prstGeom prst="rect"/>
          </p:spPr>
        </p:pic>
        <p:pic>
          <p:nvPicPr>
            <p:cNvPr id="2097330" name="图片 6" descr="HuangLiKuang_08_0003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3" cstate="email"/>
            <a:srcRect/>
            <a:stretch>
              <a:fillRect/>
            </a:stretch>
          </p:blipFill>
          <p:spPr>
            <a:xfrm>
              <a:off x="2590800" y="1066800"/>
              <a:ext cx="2209800" cy="4876800"/>
            </a:xfrm>
            <a:prstGeom prst="rect"/>
          </p:spPr>
        </p:pic>
      </p:grpSp>
    </p:spTree>
  </p:cSld>
  <p:clrMapOvr>
    <a:masterClrMapping/>
  </p:clrMapOvr>
  <p:transition spd="slow">
    <p:fade/>
  </p:transition>
  <p:timing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1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altLang="en-US" b="1" dirty="0" sz="3600" kumimoji="1" lang="zh-CN" smtClean="0"/>
              <a:t>神经鞘瘤</a:t>
            </a:r>
            <a:endParaRPr altLang="en-US" b="1" dirty="0" sz="3600" kumimoji="1" lang="zh-CN"/>
          </a:p>
        </p:txBody>
      </p:sp>
      <p:sp>
        <p:nvSpPr>
          <p:cNvPr id="1048672" name="内容占位符 2"/>
          <p:cNvSpPr txBox="1"/>
          <p:nvPr/>
        </p:nvSpPr>
        <p:spPr>
          <a:xfrm>
            <a:off x="533400" y="1828800"/>
            <a:ext cx="8229600" cy="4297363"/>
          </a:xfrm>
          <a:prstGeom prst="rect"/>
        </p:spPr>
        <p:txBody>
          <a:bodyPr/>
          <a:lstStyle>
            <a:lvl1pPr algn="l" defTabSz="914400" eaLnBrk="1" hangingPunct="1" indent="-342900" latinLnBrk="0" marL="342900" rtl="0">
              <a:spcBef>
                <a:spcPct val="20000"/>
              </a:spcBef>
              <a:buFont typeface="Arial" pitchFamily="34" charset="0"/>
              <a:buChar char="•"/>
              <a:defRPr sz="24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indent="-285750" latinLnBrk="0" marL="742950" rtl="0">
              <a:spcBef>
                <a:spcPct val="20000"/>
              </a:spcBef>
              <a:buFont typeface="Arial" pitchFamily="34" charset="0"/>
              <a:buChar char="–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spcBef>
                <a:spcPct val="20000"/>
              </a:spcBef>
              <a:buFont typeface="Arial" pitchFamily="34" charset="0"/>
              <a:buChar char="•"/>
              <a:defRPr sz="18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spcBef>
                <a:spcPct val="20000"/>
              </a:spcBef>
              <a:buFont typeface="Arial" pitchFamily="34" charset="0"/>
              <a:buChar char="–"/>
              <a:defRPr sz="16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spcBef>
                <a:spcPct val="20000"/>
              </a:spcBef>
              <a:buFont typeface="Arial" pitchFamily="34" charset="0"/>
              <a:buChar char="»"/>
              <a:defRPr sz="16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altLang="en-US" dirty="0" kumimoji="1" lang="zh-CN" smtClean="0">
                <a:solidFill>
                  <a:srgbClr val="000000"/>
                </a:solidFill>
              </a:rPr>
              <a:t>不属于原发椎体的肿瘤，多数为椎管内病变，压迫周围骨质，或者恶性变引起周围骨质破坏</a:t>
            </a:r>
            <a:endParaRPr altLang="zh-CN" dirty="0" kumimoji="1"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  <p:timing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组 7"/>
          <p:cNvGrpSpPr/>
          <p:nvPr/>
        </p:nvGrpSpPr>
        <p:grpSpPr>
          <a:xfrm>
            <a:off x="1154575" y="990600"/>
            <a:ext cx="6834850" cy="4876800"/>
            <a:chOff x="556550" y="914400"/>
            <a:chExt cx="6834850" cy="4876800"/>
          </a:xfrm>
        </p:grpSpPr>
        <p:pic>
          <p:nvPicPr>
            <p:cNvPr id="2097179" name="图片 1" descr="QiuGuoHua_04_0007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1"/>
            <a:srcRect l="37877" r="31347"/>
            <a:stretch>
              <a:fillRect/>
            </a:stretch>
          </p:blipFill>
          <p:spPr>
            <a:xfrm>
              <a:off x="556550" y="914400"/>
              <a:ext cx="1500850" cy="4876800"/>
            </a:xfrm>
            <a:prstGeom prst="rect"/>
          </p:spPr>
        </p:pic>
        <p:pic>
          <p:nvPicPr>
            <p:cNvPr id="2097180" name="图片 2" descr="QiuGuoHua_09_0007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/>
            <a:srcRect l="36980" r="31357"/>
            <a:stretch>
              <a:fillRect/>
            </a:stretch>
          </p:blipFill>
          <p:spPr>
            <a:xfrm>
              <a:off x="2037257" y="914400"/>
              <a:ext cx="1544143" cy="4876800"/>
            </a:xfrm>
            <a:prstGeom prst="rect"/>
          </p:spPr>
        </p:pic>
        <p:pic>
          <p:nvPicPr>
            <p:cNvPr id="2097181" name="图片 3" descr="QiuGuoHua_10_0007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3"/>
            <a:srcRect l="38755" r="31949"/>
            <a:stretch>
              <a:fillRect/>
            </a:stretch>
          </p:blipFill>
          <p:spPr>
            <a:xfrm>
              <a:off x="3505200" y="914400"/>
              <a:ext cx="1428694" cy="4876800"/>
            </a:xfrm>
            <a:prstGeom prst="rect"/>
          </p:spPr>
        </p:pic>
        <p:pic>
          <p:nvPicPr>
            <p:cNvPr id="2097182" name="图片 4" descr="QiuGuoHua_07_0006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4"/>
            <a:srcRect l="27019" t="31661" r="26521" b="20699"/>
            <a:stretch>
              <a:fillRect/>
            </a:stretch>
          </p:blipFill>
          <p:spPr>
            <a:xfrm>
              <a:off x="4876800" y="914400"/>
              <a:ext cx="2514600" cy="2578496"/>
            </a:xfrm>
            <a:prstGeom prst="rect"/>
          </p:spPr>
        </p:pic>
        <p:pic>
          <p:nvPicPr>
            <p:cNvPr id="2097183" name="图片 5" descr="QiuGuoHua_11_0006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5"/>
            <a:srcRect l="28399" t="29207" r="22479" b="24739"/>
            <a:stretch>
              <a:fillRect/>
            </a:stretch>
          </p:blipFill>
          <p:spPr>
            <a:xfrm>
              <a:off x="4876800" y="3429000"/>
              <a:ext cx="2514600" cy="2357550"/>
            </a:xfrm>
            <a:prstGeom prst="rect"/>
          </p:spPr>
        </p:pic>
      </p:grpSp>
      <p:sp>
        <p:nvSpPr>
          <p:cNvPr id="1048629" name="Subtitle 2"/>
          <p:cNvSpPr txBox="1"/>
          <p:nvPr/>
        </p:nvSpPr>
        <p:spPr>
          <a:xfrm>
            <a:off x="609600" y="5791200"/>
            <a:ext cx="8077200" cy="990600"/>
          </a:xfrm>
          <a:prstGeom prst="rect"/>
        </p:spPr>
        <p:txBody>
          <a:bodyPr bIns="45720" lIns="91440" rIns="91440" rtlCol="0" tIns="45720" vert="horz">
            <a:normAutofit/>
          </a:bodyPr>
          <a:lstStyle>
            <a:lvl1pPr algn="l" defTabSz="914400" eaLnBrk="1" hangingPunct="1" indent="-342900" latinLnBrk="0" marL="342900" rtl="0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algn="l" defTabSz="914400" eaLnBrk="1" hangingPunct="1" indent="-228600" latinLnBrk="0" marL="571500" rtl="0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sz="18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spcBef>
                <a:spcPct val="20000"/>
              </a:spcBef>
              <a:buFont typeface="Arial" pitchFamily="34" charset="0"/>
              <a:buChar char="–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spcBef>
                <a:spcPct val="20000"/>
              </a:spcBef>
              <a:buFont typeface="Arial" pitchFamily="34" charset="0"/>
              <a:buChar char="»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marL="0">
              <a:buNone/>
            </a:pPr>
            <a:r>
              <a:rPr dirty="0" lang="en-US" smtClean="0">
                <a:latin typeface="Hei"/>
                <a:ea typeface="Hei"/>
                <a:cs typeface="Hei"/>
              </a:rPr>
              <a:t> Case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1</a:t>
            </a:r>
            <a:r>
              <a:rPr altLang="en-US" dirty="0" lang="zh-CN" smtClean="0">
                <a:latin typeface="Hei"/>
                <a:ea typeface="Hei"/>
                <a:cs typeface="Hei"/>
              </a:rPr>
              <a:t>：</a:t>
            </a:r>
            <a:r>
              <a:rPr dirty="0" lang="en-US" smtClean="0">
                <a:latin typeface="Hei"/>
                <a:ea typeface="Hei"/>
                <a:cs typeface="Hei"/>
              </a:rPr>
              <a:t> 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F</a:t>
            </a:r>
            <a:r>
              <a:rPr altLang="zh-CN" dirty="0" lang="zh-CN" smtClean="0"/>
              <a:t>，</a:t>
            </a:r>
            <a:r>
              <a:rPr altLang="zh-CN" dirty="0" lang="en-US" smtClean="0"/>
              <a:t>51y</a:t>
            </a:r>
            <a:r>
              <a:rPr altLang="zh-CN" dirty="0" lang="zh-CN" smtClean="0"/>
              <a:t>；</a:t>
            </a:r>
            <a:r>
              <a:rPr altLang="zh-CN" dirty="0" lang="zh-CN"/>
              <a:t>胸</a:t>
            </a:r>
            <a:r>
              <a:rPr altLang="zh-CN" dirty="0" lang="en-US"/>
              <a:t>6</a:t>
            </a:r>
            <a:r>
              <a:rPr altLang="zh-CN" dirty="0" lang="zh-CN"/>
              <a:t>椎体 </a:t>
            </a:r>
            <a:r>
              <a:rPr altLang="en-US" dirty="0" lang="zh-CN" smtClean="0"/>
              <a:t>血管瘤</a:t>
            </a:r>
            <a:r>
              <a:rPr altLang="zh-CN" dirty="0" lang="zh-CN" smtClean="0"/>
              <a:t>。</a:t>
            </a:r>
            <a:endParaRPr dirty="0" lang="en-US">
              <a:latin typeface="Hei"/>
              <a:ea typeface="Hei"/>
              <a:cs typeface="Hei"/>
            </a:endParaRPr>
          </a:p>
        </p:txBody>
      </p:sp>
    </p:spTree>
  </p:cSld>
  <p:clrMapOvr>
    <a:masterClrMapping/>
  </p:clrMapOvr>
  <p:transition spd="slow">
    <p:fade/>
  </p:transition>
  <p:timing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3" name="Subtitle 2"/>
          <p:cNvSpPr txBox="1"/>
          <p:nvPr/>
        </p:nvSpPr>
        <p:spPr>
          <a:xfrm>
            <a:off x="609600" y="5562600"/>
            <a:ext cx="8077200" cy="990600"/>
          </a:xfrm>
          <a:prstGeom prst="rect"/>
        </p:spPr>
        <p:txBody>
          <a:bodyPr bIns="45720" lIns="91440" rIns="91440" rtlCol="0" tIns="45720" vert="horz">
            <a:normAutofit/>
          </a:bodyPr>
          <a:lstStyle>
            <a:lvl1pPr algn="l" defTabSz="914400" eaLnBrk="1" hangingPunct="1" indent="-342900" latinLnBrk="0" marL="342900" rtl="0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algn="l" defTabSz="914400" eaLnBrk="1" hangingPunct="1" indent="-228600" latinLnBrk="0" marL="571500" rtl="0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sz="18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spcBef>
                <a:spcPct val="20000"/>
              </a:spcBef>
              <a:buFont typeface="Arial" pitchFamily="34" charset="0"/>
              <a:buChar char="–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spcBef>
                <a:spcPct val="20000"/>
              </a:spcBef>
              <a:buFont typeface="Arial" pitchFamily="34" charset="0"/>
              <a:buChar char="»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marL="0">
              <a:buNone/>
            </a:pPr>
            <a:r>
              <a:rPr dirty="0" lang="en-US" smtClean="0">
                <a:latin typeface="Hei"/>
                <a:ea typeface="Hei"/>
                <a:cs typeface="Hei"/>
              </a:rPr>
              <a:t> Case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25</a:t>
            </a:r>
            <a:r>
              <a:rPr altLang="en-US" dirty="0" lang="zh-CN" smtClean="0">
                <a:latin typeface="Hei"/>
                <a:ea typeface="Hei"/>
                <a:cs typeface="Hei"/>
              </a:rPr>
              <a:t>：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M</a:t>
            </a:r>
            <a:r>
              <a:rPr altLang="zh-CN" dirty="0" lang="zh-CN" smtClean="0"/>
              <a:t>，</a:t>
            </a:r>
            <a:r>
              <a:rPr altLang="zh-CN" dirty="0" lang="en-US" smtClean="0"/>
              <a:t>45y</a:t>
            </a:r>
            <a:r>
              <a:rPr altLang="zh-CN" dirty="0" lang="zh-CN" smtClean="0"/>
              <a:t>；</a:t>
            </a:r>
            <a:r>
              <a:rPr altLang="zh-CN" dirty="0" lang="zh-CN"/>
              <a:t>颈痛</a:t>
            </a:r>
            <a:r>
              <a:rPr altLang="zh-CN" dirty="0" lang="en-US"/>
              <a:t>4</a:t>
            </a:r>
            <a:r>
              <a:rPr altLang="zh-CN" dirty="0" lang="zh-CN"/>
              <a:t>年，加重伴四肢麻木无力、头晕</a:t>
            </a:r>
            <a:r>
              <a:rPr altLang="zh-CN" dirty="0" lang="en-US"/>
              <a:t>1</a:t>
            </a:r>
            <a:r>
              <a:rPr altLang="zh-CN" dirty="0" lang="zh-CN"/>
              <a:t>年 </a:t>
            </a:r>
            <a:r>
              <a:rPr altLang="zh-CN" dirty="0" lang="zh-CN" smtClean="0"/>
              <a:t>。</a:t>
            </a:r>
            <a:endParaRPr dirty="0" lang="en-US">
              <a:latin typeface="Hei"/>
              <a:ea typeface="Hei"/>
              <a:cs typeface="Hei"/>
            </a:endParaRPr>
          </a:p>
        </p:txBody>
      </p:sp>
      <p:pic>
        <p:nvPicPr>
          <p:cNvPr id="2097331" name="图片 2" descr="ChenXianRen_04_0001_0001.jpg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 cstate="email"/>
          <a:srcRect/>
          <a:stretch>
            <a:fillRect/>
          </a:stretch>
        </p:blipFill>
        <p:spPr>
          <a:xfrm>
            <a:off x="1270000" y="533400"/>
            <a:ext cx="2873375" cy="5105400"/>
          </a:xfrm>
          <a:prstGeom prst="rect"/>
        </p:spPr>
      </p:pic>
      <p:pic>
        <p:nvPicPr>
          <p:cNvPr id="2097332" name="图片 3" descr="ChenXianRen_01_0001_0001.jpg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 cstate="email"/>
          <a:srcRect/>
          <a:stretch>
            <a:fillRect/>
          </a:stretch>
        </p:blipFill>
        <p:spPr>
          <a:xfrm>
            <a:off x="4114800" y="526765"/>
            <a:ext cx="2854325" cy="5112035"/>
          </a:xfrm>
          <a:prstGeom prst="rect"/>
        </p:spPr>
      </p:pic>
    </p:spTree>
  </p:cSld>
  <p:clrMapOvr>
    <a:masterClrMapping/>
  </p:clrMapOvr>
  <p:transition spd="slow">
    <p:fade/>
  </p:transition>
  <p:timing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333" name="图片 1" descr="ChenXianRen_14_0020_0001.jpg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 cstate="email"/>
          <a:srcRect/>
          <a:stretch>
            <a:fillRect/>
          </a:stretch>
        </p:blipFill>
        <p:spPr>
          <a:xfrm>
            <a:off x="381000" y="685800"/>
            <a:ext cx="3111500" cy="5410200"/>
          </a:xfrm>
          <a:prstGeom prst="rect"/>
        </p:spPr>
      </p:pic>
      <p:pic>
        <p:nvPicPr>
          <p:cNvPr id="2097334" name="图片 2" descr="ChenXianRen_13_0013_0001.jpg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 cstate="email"/>
          <a:srcRect/>
          <a:stretch>
            <a:fillRect/>
          </a:stretch>
        </p:blipFill>
        <p:spPr>
          <a:xfrm>
            <a:off x="3429000" y="685800"/>
            <a:ext cx="2809875" cy="5410200"/>
          </a:xfrm>
          <a:prstGeom prst="rect"/>
        </p:spPr>
      </p:pic>
      <p:pic>
        <p:nvPicPr>
          <p:cNvPr id="2097335" name="图片 3" descr="ChenXianRen_16_0021_0001.jpg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3" cstate="email"/>
          <a:srcRect/>
          <a:stretch>
            <a:fillRect/>
          </a:stretch>
        </p:blipFill>
        <p:spPr>
          <a:xfrm>
            <a:off x="6238875" y="685800"/>
            <a:ext cx="2905125" cy="5410200"/>
          </a:xfrm>
          <a:prstGeom prst="rect"/>
        </p:spPr>
      </p:pic>
    </p:spTree>
  </p:cSld>
  <p:clrMapOvr>
    <a:masterClrMapping/>
  </p:clrMapOvr>
  <p:transition spd="slow">
    <p:fade/>
  </p:transition>
  <p:timing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组 4"/>
          <p:cNvGrpSpPr/>
          <p:nvPr/>
        </p:nvGrpSpPr>
        <p:grpSpPr>
          <a:xfrm>
            <a:off x="352426" y="1627188"/>
            <a:ext cx="8439149" cy="3603625"/>
            <a:chOff x="22226" y="1066800"/>
            <a:chExt cx="8439149" cy="3603625"/>
          </a:xfrm>
        </p:grpSpPr>
        <p:pic>
          <p:nvPicPr>
            <p:cNvPr id="2097336" name="图片 1" descr="ChenXianRen_02_0017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1" cstate="email"/>
            <a:srcRect/>
            <a:stretch>
              <a:fillRect/>
            </a:stretch>
          </p:blipFill>
          <p:spPr>
            <a:xfrm>
              <a:off x="22226" y="1066801"/>
              <a:ext cx="2755900" cy="3581399"/>
            </a:xfrm>
            <a:prstGeom prst="rect"/>
          </p:spPr>
        </p:pic>
        <p:pic>
          <p:nvPicPr>
            <p:cNvPr id="2097337" name="图片 2" descr="ChenXianRen_12_0024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 cstate="email"/>
            <a:srcRect/>
            <a:stretch>
              <a:fillRect/>
            </a:stretch>
          </p:blipFill>
          <p:spPr>
            <a:xfrm>
              <a:off x="5638800" y="1066800"/>
              <a:ext cx="2822575" cy="3603625"/>
            </a:xfrm>
            <a:prstGeom prst="rect"/>
          </p:spPr>
        </p:pic>
        <p:pic>
          <p:nvPicPr>
            <p:cNvPr id="2097338" name="图片 3" descr="ChenXianRen_15_0018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3" cstate="email"/>
            <a:srcRect/>
            <a:stretch>
              <a:fillRect/>
            </a:stretch>
          </p:blipFill>
          <p:spPr>
            <a:xfrm>
              <a:off x="2743200" y="1066800"/>
              <a:ext cx="2974975" cy="3581399"/>
            </a:xfrm>
            <a:prstGeom prst="rect"/>
          </p:spPr>
        </p:pic>
      </p:grpSp>
    </p:spTree>
  </p:cSld>
  <p:clrMapOvr>
    <a:masterClrMapping/>
  </p:clrMapOvr>
  <p:transition spd="slow">
    <p:fade/>
  </p:transition>
  <p:timing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组 3"/>
          <p:cNvGrpSpPr/>
          <p:nvPr/>
        </p:nvGrpSpPr>
        <p:grpSpPr>
          <a:xfrm>
            <a:off x="1371600" y="1181100"/>
            <a:ext cx="6400800" cy="4495800"/>
            <a:chOff x="1219200" y="1143000"/>
            <a:chExt cx="6400800" cy="4495800"/>
          </a:xfrm>
        </p:grpSpPr>
        <p:pic>
          <p:nvPicPr>
            <p:cNvPr id="2097339" name="图片 1" descr="LiuLiangFen_31630_0000_0001.jpg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1" cstate="email"/>
            <a:stretch>
              <a:fillRect/>
            </a:stretch>
          </p:blipFill>
          <p:spPr>
            <a:xfrm>
              <a:off x="1219200" y="1143000"/>
              <a:ext cx="3230718" cy="4495800"/>
            </a:xfrm>
            <a:prstGeom prst="rect"/>
          </p:spPr>
        </p:pic>
        <p:pic>
          <p:nvPicPr>
            <p:cNvPr id="2097340" name="图片 2" descr="LiuLiangFen_31631_0000_0001.jpg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2" cstate="email"/>
            <a:stretch>
              <a:fillRect/>
            </a:stretch>
          </p:blipFill>
          <p:spPr>
            <a:xfrm>
              <a:off x="4419600" y="1143000"/>
              <a:ext cx="3200400" cy="4490013"/>
            </a:xfrm>
            <a:prstGeom prst="rect"/>
          </p:spPr>
        </p:pic>
      </p:grpSp>
      <p:sp>
        <p:nvSpPr>
          <p:cNvPr id="1048674" name="Subtitle 2"/>
          <p:cNvSpPr txBox="1"/>
          <p:nvPr/>
        </p:nvSpPr>
        <p:spPr>
          <a:xfrm>
            <a:off x="609600" y="5562600"/>
            <a:ext cx="8077200" cy="990600"/>
          </a:xfrm>
          <a:prstGeom prst="rect"/>
        </p:spPr>
        <p:txBody>
          <a:bodyPr bIns="45720" lIns="91440" rIns="91440" rtlCol="0" tIns="45720" vert="horz">
            <a:normAutofit/>
          </a:bodyPr>
          <a:lstStyle>
            <a:lvl1pPr algn="l" defTabSz="914400" eaLnBrk="1" hangingPunct="1" indent="-342900" latinLnBrk="0" marL="342900" rtl="0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algn="l" defTabSz="914400" eaLnBrk="1" hangingPunct="1" indent="-228600" latinLnBrk="0" marL="571500" rtl="0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sz="18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spcBef>
                <a:spcPct val="20000"/>
              </a:spcBef>
              <a:buFont typeface="Arial" pitchFamily="34" charset="0"/>
              <a:buChar char="–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spcBef>
                <a:spcPct val="20000"/>
              </a:spcBef>
              <a:buFont typeface="Arial" pitchFamily="34" charset="0"/>
              <a:buChar char="»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marL="0">
              <a:buNone/>
            </a:pPr>
            <a:r>
              <a:rPr dirty="0" lang="en-US" smtClean="0">
                <a:latin typeface="Hei"/>
                <a:ea typeface="Hei"/>
                <a:cs typeface="Hei"/>
              </a:rPr>
              <a:t> Case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26</a:t>
            </a:r>
            <a:r>
              <a:rPr altLang="en-US" dirty="0" lang="zh-CN" smtClean="0">
                <a:latin typeface="Hei"/>
                <a:ea typeface="Hei"/>
                <a:cs typeface="Hei"/>
              </a:rPr>
              <a:t>：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F</a:t>
            </a:r>
            <a:r>
              <a:rPr altLang="zh-CN" dirty="0" lang="zh-CN" smtClean="0"/>
              <a:t>，</a:t>
            </a:r>
            <a:r>
              <a:rPr altLang="zh-CN" dirty="0" lang="en-US" smtClean="0"/>
              <a:t>47y</a:t>
            </a:r>
            <a:r>
              <a:rPr altLang="zh-CN" dirty="0" lang="zh-CN" smtClean="0"/>
              <a:t>；</a:t>
            </a:r>
            <a:r>
              <a:rPr altLang="zh-CN" dirty="0" lang="zh-CN"/>
              <a:t>腰背痛</a:t>
            </a:r>
            <a:r>
              <a:rPr altLang="zh-CN" dirty="0" lang="en-US"/>
              <a:t>4</a:t>
            </a:r>
            <a:r>
              <a:rPr altLang="zh-CN" dirty="0" lang="zh-CN"/>
              <a:t>年，加重</a:t>
            </a:r>
            <a:r>
              <a:rPr altLang="zh-CN" dirty="0" lang="en-US"/>
              <a:t>5</a:t>
            </a:r>
            <a:r>
              <a:rPr altLang="zh-CN" dirty="0" lang="zh-CN"/>
              <a:t>月 </a:t>
            </a:r>
            <a:r>
              <a:rPr altLang="zh-CN" dirty="0" lang="zh-CN" smtClean="0"/>
              <a:t>。</a:t>
            </a:r>
            <a:endParaRPr dirty="0" lang="en-US">
              <a:latin typeface="Hei"/>
              <a:ea typeface="Hei"/>
              <a:cs typeface="Hei"/>
            </a:endParaRPr>
          </a:p>
        </p:txBody>
      </p:sp>
    </p:spTree>
  </p:cSld>
  <p:clrMapOvr>
    <a:masterClrMapping/>
  </p:clrMapOvr>
  <p:transition spd="slow">
    <p:fade/>
  </p:transition>
  <p:timing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组 4"/>
          <p:cNvGrpSpPr/>
          <p:nvPr/>
        </p:nvGrpSpPr>
        <p:grpSpPr>
          <a:xfrm>
            <a:off x="1085850" y="990600"/>
            <a:ext cx="6972300" cy="4876800"/>
            <a:chOff x="457200" y="762000"/>
            <a:chExt cx="6972300" cy="4876800"/>
          </a:xfrm>
        </p:grpSpPr>
        <p:pic>
          <p:nvPicPr>
            <p:cNvPr id="2097341" name="图片 1" descr="LiuLiangFen_05_0009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1" cstate="email"/>
            <a:srcRect/>
            <a:stretch>
              <a:fillRect/>
            </a:stretch>
          </p:blipFill>
          <p:spPr>
            <a:xfrm>
              <a:off x="457200" y="762000"/>
              <a:ext cx="2336800" cy="4876800"/>
            </a:xfrm>
            <a:prstGeom prst="rect"/>
          </p:spPr>
        </p:pic>
        <p:pic>
          <p:nvPicPr>
            <p:cNvPr id="2097342" name="图片 2" descr="LiuLiangFen_04_0009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 cstate="email"/>
            <a:srcRect/>
            <a:stretch>
              <a:fillRect/>
            </a:stretch>
          </p:blipFill>
          <p:spPr>
            <a:xfrm>
              <a:off x="2743200" y="762000"/>
              <a:ext cx="2298700" cy="4876800"/>
            </a:xfrm>
            <a:prstGeom prst="rect"/>
          </p:spPr>
        </p:pic>
        <p:pic>
          <p:nvPicPr>
            <p:cNvPr id="2097343" name="图片 3" descr="LiuLiangFen_11_0009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3" cstate="email"/>
            <a:srcRect/>
            <a:stretch>
              <a:fillRect/>
            </a:stretch>
          </p:blipFill>
          <p:spPr>
            <a:xfrm>
              <a:off x="5029200" y="762000"/>
              <a:ext cx="2400300" cy="4876800"/>
            </a:xfrm>
            <a:prstGeom prst="rect"/>
          </p:spPr>
        </p:pic>
      </p:grpSp>
    </p:spTree>
  </p:cSld>
  <p:clrMapOvr>
    <a:masterClrMapping/>
  </p:clrMapOvr>
  <p:transition spd="slow">
    <p:fade/>
  </p:transition>
  <p:timing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组 6"/>
          <p:cNvGrpSpPr/>
          <p:nvPr/>
        </p:nvGrpSpPr>
        <p:grpSpPr>
          <a:xfrm>
            <a:off x="1371600" y="914400"/>
            <a:ext cx="6400800" cy="5486400"/>
            <a:chOff x="457200" y="381000"/>
            <a:chExt cx="7340600" cy="6324600"/>
          </a:xfrm>
        </p:grpSpPr>
        <p:pic>
          <p:nvPicPr>
            <p:cNvPr id="2097344" name="图片 1" descr="LiuLiangFen_02_0009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1" cstate="email"/>
            <a:srcRect/>
            <a:stretch>
              <a:fillRect/>
            </a:stretch>
          </p:blipFill>
          <p:spPr>
            <a:xfrm>
              <a:off x="1193800" y="3505199"/>
              <a:ext cx="2921000" cy="3200401"/>
            </a:xfrm>
            <a:prstGeom prst="rect"/>
          </p:spPr>
        </p:pic>
        <p:pic>
          <p:nvPicPr>
            <p:cNvPr id="2097345" name="图片 2" descr="LiuLiangFen_03_0013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 cstate="email"/>
            <a:srcRect/>
            <a:stretch>
              <a:fillRect/>
            </a:stretch>
          </p:blipFill>
          <p:spPr>
            <a:xfrm>
              <a:off x="4267200" y="381000"/>
              <a:ext cx="3530600" cy="3187700"/>
            </a:xfrm>
            <a:prstGeom prst="rect"/>
          </p:spPr>
        </p:pic>
        <p:pic>
          <p:nvPicPr>
            <p:cNvPr id="2097346" name="图片 4" descr="LiuLiangFen_06_0013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3" cstate="email"/>
            <a:srcRect/>
            <a:stretch>
              <a:fillRect/>
            </a:stretch>
          </p:blipFill>
          <p:spPr>
            <a:xfrm>
              <a:off x="457200" y="381000"/>
              <a:ext cx="3873500" cy="3187700"/>
            </a:xfrm>
            <a:prstGeom prst="rect"/>
          </p:spPr>
        </p:pic>
        <p:pic>
          <p:nvPicPr>
            <p:cNvPr id="2097347" name="图片 5" descr="LiuLiangFen_10_0009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4" cstate="email"/>
            <a:srcRect/>
            <a:stretch>
              <a:fillRect/>
            </a:stretch>
          </p:blipFill>
          <p:spPr>
            <a:xfrm>
              <a:off x="4038600" y="3556000"/>
              <a:ext cx="3111500" cy="3149600"/>
            </a:xfrm>
            <a:prstGeom prst="rect"/>
          </p:spPr>
        </p:pic>
      </p:grpSp>
    </p:spTree>
  </p:cSld>
  <p:clrMapOvr>
    <a:masterClrMapping/>
  </p:clrMapOvr>
  <p:transition spd="slow">
    <p:fade/>
  </p:transition>
  <p:timing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348" name="图片 1" descr="LiuLiangFen_13_0014_0001.jpg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 cstate="email"/>
          <a:srcRect/>
          <a:stretch>
            <a:fillRect/>
          </a:stretch>
        </p:blipFill>
        <p:spPr>
          <a:xfrm>
            <a:off x="6781799" y="685800"/>
            <a:ext cx="2252945" cy="2819400"/>
          </a:xfrm>
          <a:prstGeom prst="rect"/>
        </p:spPr>
      </p:pic>
      <p:pic>
        <p:nvPicPr>
          <p:cNvPr id="2097349" name="图片 2" descr="LiuLiangFen_14_0037_0001.jpg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 cstate="email"/>
          <a:srcRect/>
          <a:stretch>
            <a:fillRect/>
          </a:stretch>
        </p:blipFill>
        <p:spPr>
          <a:xfrm>
            <a:off x="4343400" y="3429000"/>
            <a:ext cx="2679700" cy="3213100"/>
          </a:xfrm>
          <a:prstGeom prst="rect"/>
        </p:spPr>
      </p:pic>
      <p:pic>
        <p:nvPicPr>
          <p:cNvPr id="2097350" name="图片 3" descr="LiuLiangFen_12_0036_0001.jpg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3" cstate="email"/>
          <a:srcRect/>
          <a:stretch>
            <a:fillRect/>
          </a:stretch>
        </p:blipFill>
        <p:spPr>
          <a:xfrm>
            <a:off x="3429000" y="685800"/>
            <a:ext cx="3390900" cy="2819400"/>
          </a:xfrm>
          <a:prstGeom prst="rect"/>
        </p:spPr>
      </p:pic>
      <p:pic>
        <p:nvPicPr>
          <p:cNvPr id="2097351" name="图片 4" descr="LiuLiangFen_03_0023_0001.jpg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4" cstate="email"/>
          <a:srcRect/>
          <a:stretch>
            <a:fillRect/>
          </a:stretch>
        </p:blipFill>
        <p:spPr>
          <a:xfrm>
            <a:off x="304800" y="685800"/>
            <a:ext cx="3136900" cy="2806700"/>
          </a:xfrm>
          <a:prstGeom prst="rect"/>
        </p:spPr>
      </p:pic>
      <p:pic>
        <p:nvPicPr>
          <p:cNvPr id="2097352" name="图片 6" descr="LiuLiangFen_06_0023_0001.jpg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5" cstate="email"/>
          <a:srcRect/>
          <a:stretch>
            <a:fillRect/>
          </a:stretch>
        </p:blipFill>
        <p:spPr>
          <a:xfrm>
            <a:off x="1524000" y="3429000"/>
            <a:ext cx="2819400" cy="3218372"/>
          </a:xfrm>
          <a:prstGeom prst="rect"/>
        </p:spPr>
      </p:pic>
    </p:spTree>
  </p:cSld>
  <p:clrMapOvr>
    <a:masterClrMapping/>
  </p:clrMapOvr>
  <p:transition spd="slow">
    <p:fade/>
  </p:transition>
  <p:timing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353" name="图片 3" descr="IMG_8529.JP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  <p:sp>
        <p:nvSpPr>
          <p:cNvPr id="1048675" name="文本框 2"/>
          <p:cNvSpPr txBox="1"/>
          <p:nvPr/>
        </p:nvSpPr>
        <p:spPr>
          <a:xfrm>
            <a:off x="3238500" y="3075057"/>
            <a:ext cx="2667000" cy="707886"/>
          </a:xfrm>
          <a:prstGeom prst="rect"/>
          <a:noFill/>
        </p:spPr>
        <p:txBody>
          <a:bodyPr rtlCol="0" wrap="square">
            <a:spAutoFit/>
          </a:bodyPr>
          <a:p>
            <a:r>
              <a:rPr altLang="zh-CN" dirty="0" sz="4000" kumimoji="1" lang="en-US" smtClean="0">
                <a:solidFill>
                  <a:srgbClr val="FF0000"/>
                </a:solidFill>
              </a:rPr>
              <a:t>Thank you</a:t>
            </a:r>
            <a:endParaRPr altLang="en-US" dirty="0" sz="4000" kumimoji="1" lang="zh-CN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fade/>
  </p:transition>
  <p:timing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组 4"/>
          <p:cNvGrpSpPr/>
          <p:nvPr/>
        </p:nvGrpSpPr>
        <p:grpSpPr>
          <a:xfrm>
            <a:off x="723900" y="777613"/>
            <a:ext cx="7696200" cy="5302774"/>
            <a:chOff x="533400" y="685800"/>
            <a:chExt cx="7696200" cy="5302774"/>
          </a:xfrm>
        </p:grpSpPr>
        <p:pic>
          <p:nvPicPr>
            <p:cNvPr id="2097184" name="图片 1" descr="QiuGuoHua_07_0019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1"/>
            <a:srcRect l="30220" t="5050" r="32955" b="17728"/>
            <a:stretch>
              <a:fillRect/>
            </a:stretch>
          </p:blipFill>
          <p:spPr>
            <a:xfrm>
              <a:off x="533400" y="685800"/>
              <a:ext cx="2525469" cy="5295920"/>
            </a:xfrm>
            <a:prstGeom prst="rect"/>
          </p:spPr>
        </p:pic>
        <p:pic>
          <p:nvPicPr>
            <p:cNvPr id="2097185" name="图片 2" descr="QiuGuoHua_08_0020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/>
            <a:srcRect l="33377" t="10100" r="32323" b="12677"/>
            <a:stretch>
              <a:fillRect/>
            </a:stretch>
          </p:blipFill>
          <p:spPr>
            <a:xfrm>
              <a:off x="3134107" y="692654"/>
              <a:ext cx="2352293" cy="5295920"/>
            </a:xfrm>
            <a:prstGeom prst="rect"/>
          </p:spPr>
        </p:pic>
        <p:pic>
          <p:nvPicPr>
            <p:cNvPr id="2097186" name="图片 3" descr="QiuGuoHua_02_0031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3"/>
            <a:srcRect l="22954" t="25712" r="21637" b="18567"/>
            <a:stretch>
              <a:fillRect/>
            </a:stretch>
          </p:blipFill>
          <p:spPr>
            <a:xfrm>
              <a:off x="5527376" y="1981200"/>
              <a:ext cx="2702224" cy="2717356"/>
            </a:xfrm>
            <a:prstGeom prst="rect"/>
          </p:spPr>
        </p:pic>
      </p:grpSp>
    </p:spTree>
  </p:cSld>
  <p:clrMapOvr>
    <a:masterClrMapping/>
  </p:clrMapOvr>
  <p:transition spd="slow">
    <p:fade/>
  </p:transition>
  <p:timing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 14"/>
          <p:cNvGrpSpPr/>
          <p:nvPr/>
        </p:nvGrpSpPr>
        <p:grpSpPr>
          <a:xfrm>
            <a:off x="861741" y="990600"/>
            <a:ext cx="7420518" cy="4876800"/>
            <a:chOff x="609600" y="914400"/>
            <a:chExt cx="7420518" cy="4876800"/>
          </a:xfrm>
        </p:grpSpPr>
        <p:pic>
          <p:nvPicPr>
            <p:cNvPr id="2097187" name="图片 8" descr="LiZhongRen_06_0004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1"/>
            <a:srcRect l="32245" r="31949"/>
            <a:stretch>
              <a:fillRect/>
            </a:stretch>
          </p:blipFill>
          <p:spPr>
            <a:xfrm>
              <a:off x="609600" y="914400"/>
              <a:ext cx="1746181" cy="4876800"/>
            </a:xfrm>
            <a:prstGeom prst="rect"/>
          </p:spPr>
        </p:pic>
        <p:pic>
          <p:nvPicPr>
            <p:cNvPr id="2097188" name="图片 9" descr="LiZhongRen_08_0004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/>
            <a:srcRect l="31653" r="32837"/>
            <a:stretch>
              <a:fillRect/>
            </a:stretch>
          </p:blipFill>
          <p:spPr>
            <a:xfrm>
              <a:off x="2286000" y="914400"/>
              <a:ext cx="1731750" cy="4876800"/>
            </a:xfrm>
            <a:prstGeom prst="rect"/>
          </p:spPr>
        </p:pic>
        <p:pic>
          <p:nvPicPr>
            <p:cNvPr id="2097189" name="图片 10" descr="LiZhongRen_21_0004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3"/>
            <a:srcRect l="28990" r="33428"/>
            <a:stretch>
              <a:fillRect/>
            </a:stretch>
          </p:blipFill>
          <p:spPr>
            <a:xfrm>
              <a:off x="3962400" y="914400"/>
              <a:ext cx="1832769" cy="4876800"/>
            </a:xfrm>
            <a:prstGeom prst="rect"/>
          </p:spPr>
        </p:pic>
        <p:pic>
          <p:nvPicPr>
            <p:cNvPr id="2097190" name="图片 11" descr="LiZhongRen_11_0016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4"/>
            <a:srcRect l="29683" t="21298" r="24450" b="29583"/>
            <a:stretch>
              <a:fillRect/>
            </a:stretch>
          </p:blipFill>
          <p:spPr>
            <a:xfrm>
              <a:off x="5791200" y="914400"/>
              <a:ext cx="2236843" cy="2395430"/>
            </a:xfrm>
            <a:prstGeom prst="rect"/>
          </p:spPr>
        </p:pic>
        <p:pic>
          <p:nvPicPr>
            <p:cNvPr id="2097191" name="图片 12" descr="LiZhongRen_24_0016_0001.jp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5"/>
            <a:srcRect l="30867" t="19637" r="23224" b="28897"/>
            <a:stretch>
              <a:fillRect/>
            </a:stretch>
          </p:blipFill>
          <p:spPr>
            <a:xfrm>
              <a:off x="5791200" y="3276600"/>
              <a:ext cx="2238918" cy="2509950"/>
            </a:xfrm>
            <a:prstGeom prst="rect"/>
          </p:spPr>
        </p:pic>
      </p:grpSp>
      <p:sp>
        <p:nvSpPr>
          <p:cNvPr id="1048630" name="Subtitle 2"/>
          <p:cNvSpPr txBox="1"/>
          <p:nvPr/>
        </p:nvSpPr>
        <p:spPr>
          <a:xfrm>
            <a:off x="609600" y="5791200"/>
            <a:ext cx="8077200" cy="990600"/>
          </a:xfrm>
          <a:prstGeom prst="rect"/>
        </p:spPr>
        <p:txBody>
          <a:bodyPr bIns="45720" lIns="91440" rIns="91440" rtlCol="0" tIns="45720" vert="horz">
            <a:normAutofit/>
          </a:bodyPr>
          <a:lstStyle>
            <a:lvl1pPr algn="l" defTabSz="914400" eaLnBrk="1" hangingPunct="1" indent="-342900" latinLnBrk="0" marL="342900" rtl="0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algn="l" defTabSz="914400" eaLnBrk="1" hangingPunct="1" indent="-228600" latinLnBrk="0" marL="571500" rtl="0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sz="18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spcBef>
                <a:spcPct val="20000"/>
              </a:spcBef>
              <a:buFont typeface="Arial" pitchFamily="34" charset="0"/>
              <a:buChar char="–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spcBef>
                <a:spcPct val="20000"/>
              </a:spcBef>
              <a:buFont typeface="Arial" pitchFamily="34" charset="0"/>
              <a:buChar char="»"/>
              <a:defRPr sz="2000" kern="1200" kumimoji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typeface="Arial" pitchFamily="34" charset="0"/>
              <a:buChar char="•"/>
              <a:defRPr sz="2000" kern="1200" kumimoj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marL="0">
              <a:buNone/>
            </a:pPr>
            <a:r>
              <a:rPr dirty="0" lang="en-US" smtClean="0">
                <a:latin typeface="Hei"/>
                <a:ea typeface="Hei"/>
                <a:cs typeface="Hei"/>
              </a:rPr>
              <a:t> Case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2</a:t>
            </a:r>
            <a:r>
              <a:rPr altLang="en-US" dirty="0" lang="zh-CN" smtClean="0">
                <a:latin typeface="Hei"/>
                <a:ea typeface="Hei"/>
                <a:cs typeface="Hei"/>
              </a:rPr>
              <a:t>：</a:t>
            </a:r>
            <a:r>
              <a:rPr dirty="0" lang="en-US" smtClean="0">
                <a:latin typeface="Hei"/>
                <a:ea typeface="Hei"/>
                <a:cs typeface="Hei"/>
              </a:rPr>
              <a:t> </a:t>
            </a:r>
            <a:r>
              <a:rPr altLang="zh-CN" dirty="0" lang="en-US" smtClean="0">
                <a:latin typeface="Hei"/>
                <a:ea typeface="Hei"/>
                <a:cs typeface="Hei"/>
              </a:rPr>
              <a:t>M</a:t>
            </a:r>
            <a:r>
              <a:rPr altLang="zh-CN" dirty="0" lang="zh-CN" smtClean="0"/>
              <a:t>，</a:t>
            </a:r>
            <a:r>
              <a:rPr altLang="zh-CN" dirty="0" lang="en-US" smtClean="0"/>
              <a:t>34y</a:t>
            </a:r>
            <a:r>
              <a:rPr altLang="zh-CN" dirty="0" lang="zh-CN" smtClean="0"/>
              <a:t>；</a:t>
            </a:r>
            <a:r>
              <a:rPr altLang="zh-CN" dirty="0" lang="zh-CN"/>
              <a:t>胸</a:t>
            </a:r>
            <a:r>
              <a:rPr altLang="zh-CN" dirty="0" lang="en-US"/>
              <a:t>11</a:t>
            </a:r>
            <a:r>
              <a:rPr altLang="zh-CN" dirty="0" lang="zh-CN"/>
              <a:t>椎体血管瘤 </a:t>
            </a:r>
            <a:r>
              <a:rPr altLang="zh-CN" dirty="0" lang="zh-CN" smtClean="0"/>
              <a:t>。</a:t>
            </a:r>
            <a:endParaRPr dirty="0" lang="en-US">
              <a:latin typeface="Hei"/>
              <a:ea typeface="Hei"/>
              <a:cs typeface="Hei"/>
            </a:endParaRPr>
          </a:p>
        </p:txBody>
      </p:sp>
    </p:spTree>
  </p:cSld>
  <p:clrMapOvr>
    <a:masterClrMapping/>
  </p:clrMapOvr>
  <p:transition spd="slow">
    <p:fade/>
  </p:transition>
  <p:timing/>
</p:sld>
</file>

<file path=ppt/theme/theme1.xml><?xml version="1.0" encoding="utf-8"?>
<a:theme xmlns:a="http://schemas.openxmlformats.org/drawingml/2006/main" name="项目状态报告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r="5400000" dist="254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r="5400000" dist="254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r="5400000" dist="254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dir="t" rig="fla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Macintosh PowerPoint</Application>
  <ScaleCrop>0</ScaleCrop>
  <LinksUpToDate>0</LinksUpToDate>
  <AppVersion>14.0000</AppVersion>
</Properties>
</file>

<file path=docProps/core.xml><?xml version="1.0" encoding="utf-8"?>
<cp:coreProperties xmlns:cp="http://schemas.openxmlformats.org/package/2006/metadata/core-properties" xmlns:dcterms="http://purl.org/dc/terms/" xmlns:xsi="http://www.w3.org/2001/XMLSchema-instance">
  <dcterms:created xsi:type="dcterms:W3CDTF">2017-03-20T13:49:35Z</dcterms:created>
  <dcterms:modified xsi:type="dcterms:W3CDTF">2017-03-20T13:49:35Z</dcterms:modified>
</cp:coreProperties>
</file>