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1" r:id="rId14"/>
    <p:sldId id="273" r:id="rId15"/>
    <p:sldId id="272" r:id="rId16"/>
    <p:sldId id="266" r:id="rId17"/>
    <p:sldId id="267" r:id="rId18"/>
    <p:sldId id="26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39" name="矩形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矩形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矩形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42" name="矩形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65" name="矩形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66" name="矩形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67" name="矩形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400853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5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0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0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矩形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8398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53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矩形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矩形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矩形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矩形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9" name="矩形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矩形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209470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9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18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28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19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8" name="矩形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矩形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矩形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矩形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7" name="矩形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7D587B-A983-4C9C-A074-244A1A805A54}" type="datetimeFigureOut">
              <a:rPr lang="zh-CN" altLang="en-US" smtClean="0"/>
              <a:t>2017/5/6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04ABE98-1AA2-4D68-990A-8F8AABAF2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225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影像医生必备技能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</a:t>
            </a:r>
            <a:r>
              <a:rPr lang="en-US" altLang="zh-CN" sz="2800" dirty="0" smtClean="0"/>
              <a:t>---</a:t>
            </a:r>
            <a:r>
              <a:rPr lang="zh-CN" altLang="en-US" sz="2800" dirty="0" smtClean="0"/>
              <a:t>巧用</a:t>
            </a:r>
            <a:r>
              <a:rPr lang="en-US" altLang="zh-CN" sz="2800" dirty="0" smtClean="0"/>
              <a:t>GOOGLE</a:t>
            </a:r>
            <a:r>
              <a:rPr lang="zh-CN" altLang="en-US" sz="2800" dirty="0" smtClean="0"/>
              <a:t>图片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翟亚楠  兰大一院放射科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27689" t="32292" r="26350" b="35581"/>
          <a:stretch/>
        </p:blipFill>
        <p:spPr>
          <a:xfrm>
            <a:off x="5718628" y="484487"/>
            <a:ext cx="5979886" cy="23501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8122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86"/>
            <a:ext cx="12146931" cy="68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总结经验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0057" y="1786165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脾介入栓塞术后“散在小气泡” 为“正常”术后改变</a:t>
            </a:r>
            <a:endParaRPr lang="en-US" altLang="zh-CN" dirty="0" smtClean="0"/>
          </a:p>
          <a:p>
            <a:r>
              <a:rPr lang="zh-CN" altLang="en-US" dirty="0" smtClean="0"/>
              <a:t>“气液平面” </a:t>
            </a:r>
            <a:r>
              <a:rPr lang="en-US" altLang="zh-CN" dirty="0" smtClean="0"/>
              <a:t>+</a:t>
            </a:r>
            <a:r>
              <a:rPr lang="zh-CN" altLang="en-US" dirty="0" smtClean="0"/>
              <a:t>坏死沉渣</a:t>
            </a:r>
            <a:r>
              <a:rPr lang="en-US" altLang="zh-CN" dirty="0" smtClean="0"/>
              <a:t>+WBC</a:t>
            </a:r>
            <a:r>
              <a:rPr lang="zh-CN" altLang="en-US" dirty="0" smtClean="0"/>
              <a:t>↑ ↑ ↑</a:t>
            </a:r>
            <a:r>
              <a:rPr lang="en-US" altLang="zh-CN" dirty="0" smtClean="0"/>
              <a:t>+</a:t>
            </a:r>
            <a:r>
              <a:rPr lang="zh-CN" altLang="en-US" dirty="0" smtClean="0"/>
              <a:t>高热</a:t>
            </a:r>
            <a:r>
              <a:rPr lang="en-US" altLang="zh-CN" dirty="0" smtClean="0"/>
              <a:t>+</a:t>
            </a:r>
            <a:r>
              <a:rPr lang="zh-CN" altLang="en-US" dirty="0" smtClean="0"/>
              <a:t>腹痛加剧</a:t>
            </a:r>
            <a:r>
              <a:rPr lang="en-US" altLang="zh-CN" dirty="0" smtClean="0"/>
              <a:t>=</a:t>
            </a:r>
            <a:r>
              <a:rPr lang="zh-CN" altLang="en-US" dirty="0" smtClean="0"/>
              <a:t>脾脓肿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脾脓肿需要手术治疗，不建议穿刺引流</a:t>
            </a:r>
            <a:endParaRPr lang="zh-CN" altLang="en-US" dirty="0"/>
          </a:p>
        </p:txBody>
      </p:sp>
      <p:pic>
        <p:nvPicPr>
          <p:cNvPr id="4" name="Picture 2" descr="http://thetraumapro.com/wp-content/uploads/2017/03/Spleen-bubble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33" y="4047617"/>
            <a:ext cx="3053896" cy="27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83" y="4068551"/>
            <a:ext cx="2782231" cy="278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术后改变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散在小气泡征</a:t>
            </a:r>
            <a:endParaRPr lang="en-US" altLang="zh-CN" dirty="0" smtClean="0"/>
          </a:p>
          <a:p>
            <a:r>
              <a:rPr lang="zh-CN" altLang="en-US" dirty="0"/>
              <a:t>术</a:t>
            </a:r>
            <a:r>
              <a:rPr lang="zh-CN" altLang="en-US" dirty="0" smtClean="0"/>
              <a:t>后</a:t>
            </a:r>
            <a:r>
              <a:rPr lang="en-US" altLang="zh-CN" dirty="0" smtClean="0"/>
              <a:t>1-7</a:t>
            </a:r>
            <a:r>
              <a:rPr lang="zh-CN" altLang="en-US" dirty="0" smtClean="0"/>
              <a:t>天出现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临床：发热低于</a:t>
            </a:r>
            <a:r>
              <a:rPr lang="en-US" altLang="zh-CN" dirty="0" smtClean="0"/>
              <a:t>39</a:t>
            </a:r>
            <a:r>
              <a:rPr lang="zh-CN" altLang="en-US" dirty="0" smtClean="0"/>
              <a:t>度，轻度腹痛</a:t>
            </a:r>
            <a:endParaRPr lang="en-US" altLang="zh-CN" dirty="0" smtClean="0"/>
          </a:p>
          <a:p>
            <a:r>
              <a:rPr lang="zh-CN" altLang="en-US" dirty="0" smtClean="0"/>
              <a:t>措施：观察治疗</a:t>
            </a:r>
            <a:endParaRPr lang="en-US" altLang="zh-CN" dirty="0" smtClean="0"/>
          </a:p>
          <a:p>
            <a:r>
              <a:rPr lang="zh-CN" altLang="en-US" dirty="0" smtClean="0"/>
              <a:t>预后</a:t>
            </a:r>
            <a:r>
              <a:rPr lang="zh-CN" altLang="en-US" dirty="0" smtClean="0"/>
              <a:t>：</a:t>
            </a:r>
            <a:r>
              <a:rPr lang="zh-CN" altLang="en-US" dirty="0" smtClean="0"/>
              <a:t>大</a:t>
            </a:r>
            <a:r>
              <a:rPr lang="zh-CN" altLang="en-US" dirty="0" smtClean="0"/>
              <a:t>部分</a:t>
            </a:r>
            <a:r>
              <a:rPr lang="zh-CN" altLang="en-US" dirty="0" smtClean="0"/>
              <a:t>好转，很少恶化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838200" y="6211669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参考：http://thetraumapro.com/2017/03/16/incidental-finding-gas-in-the-spleen-after-embolization/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39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脾脓肿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气液平面</a:t>
            </a:r>
            <a:endParaRPr lang="en-US" altLang="zh-CN" dirty="0" smtClean="0"/>
          </a:p>
          <a:p>
            <a:r>
              <a:rPr lang="zh-CN" altLang="en-US" dirty="0"/>
              <a:t>本</a:t>
            </a:r>
            <a:r>
              <a:rPr lang="zh-CN" altLang="en-US" dirty="0" smtClean="0"/>
              <a:t>例还可见坏死沉积物质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临床：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高热</a:t>
            </a:r>
            <a:r>
              <a:rPr lang="en-US" altLang="zh-CN" dirty="0" smtClean="0"/>
              <a:t>&gt;39</a:t>
            </a:r>
            <a:r>
              <a:rPr lang="zh-CN" altLang="en-US" dirty="0" smtClean="0"/>
              <a:t>度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WBC&gt;2.5K</a:t>
            </a:r>
          </a:p>
          <a:p>
            <a:pPr lvl="1"/>
            <a:r>
              <a:rPr lang="zh-CN" altLang="en-US" dirty="0" smtClean="0"/>
              <a:t>腹痛加剧</a:t>
            </a:r>
            <a:endParaRPr lang="en-US" altLang="zh-CN" dirty="0" smtClean="0"/>
          </a:p>
          <a:p>
            <a:r>
              <a:rPr lang="zh-CN" altLang="en-US" dirty="0" smtClean="0"/>
              <a:t>措施：外科手术（不建议穿刺引流）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8200" y="6211669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参考：http://thetraumapro.com/2017/03/16/incidental-finding-gas-in-the-spleen-after-embolization/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59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谷歌翻墙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zh-CN" altLang="en-US" dirty="0" smtClean="0"/>
              <a:t>世上无难事</a:t>
            </a:r>
            <a:endParaRPr lang="en-US" altLang="zh-CN" dirty="0" smtClean="0"/>
          </a:p>
          <a:p>
            <a:pPr marL="68580" indent="0">
              <a:buNone/>
            </a:pPr>
            <a:r>
              <a:rPr lang="zh-CN" altLang="en-US" dirty="0" smtClean="0"/>
              <a:t>只怕有心人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544" y="1783560"/>
            <a:ext cx="610385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遇见影像疑难病例，又不方便请教老师怎么办？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73" y="1431129"/>
            <a:ext cx="3052614" cy="5426871"/>
          </a:xfrm>
        </p:spPr>
      </p:pic>
      <p:pic>
        <p:nvPicPr>
          <p:cNvPr id="5" name="4ab942684c9dce0105d8454b4117ac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9960" y="2281655"/>
            <a:ext cx="6574971" cy="372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6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26"/>
            <a:ext cx="12143303" cy="68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</TotalTime>
  <Words>186</Words>
  <Application>Microsoft Office PowerPoint</Application>
  <PresentationFormat>宽屏</PresentationFormat>
  <Paragraphs>29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华文楷体</vt:lpstr>
      <vt:lpstr>宋体</vt:lpstr>
      <vt:lpstr>Consolas</vt:lpstr>
      <vt:lpstr>Corbel</vt:lpstr>
      <vt:lpstr>Wingdings</vt:lpstr>
      <vt:lpstr>Wingdings 2</vt:lpstr>
      <vt:lpstr>Wingdings 3</vt:lpstr>
      <vt:lpstr>穿越</vt:lpstr>
      <vt:lpstr>影像医生必备技能                 ---巧用GOOGLE图片</vt:lpstr>
      <vt:lpstr>遇见影像疑难病例，又不方便请教老师怎么办？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总结经验</vt:lpstr>
      <vt:lpstr>术后改变</vt:lpstr>
      <vt:lpstr>脾脓肿</vt:lpstr>
      <vt:lpstr>谷歌翻墙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Google会诊</dc:title>
  <dc:creator>微软用户</dc:creator>
  <cp:lastModifiedBy>微软用户</cp:lastModifiedBy>
  <cp:revision>8</cp:revision>
  <dcterms:created xsi:type="dcterms:W3CDTF">2017-05-05T15:39:06Z</dcterms:created>
  <dcterms:modified xsi:type="dcterms:W3CDTF">2017-05-05T23:43:07Z</dcterms:modified>
</cp:coreProperties>
</file>