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1F24C80-D68F-4352-B918-8C089E65ECF4}" type="datetimeFigureOut">
              <a:rPr lang="zh-CN" altLang="en-US" smtClean="0"/>
              <a:t>2013/6/14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7BB63D5-5855-43D4-9C56-799141D095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000" dirty="0" smtClean="0"/>
              <a:t>肠系膜脂膜炎（</a:t>
            </a:r>
            <a:r>
              <a:rPr lang="en-US" altLang="zh-CN" sz="4000" dirty="0" smtClean="0"/>
              <a:t>mesenteric</a:t>
            </a:r>
            <a:r>
              <a:rPr lang="en-US" altLang="zh-CN" sz="4000" dirty="0"/>
              <a:t/>
            </a:r>
            <a:br>
              <a:rPr lang="en-US" altLang="zh-CN" sz="4000" dirty="0"/>
            </a:br>
            <a:r>
              <a:rPr lang="en-US" altLang="zh-CN" sz="4000" dirty="0" err="1" smtClean="0"/>
              <a:t>panniculitis,MP</a:t>
            </a:r>
            <a:r>
              <a:rPr lang="zh-CN" altLang="en-US" sz="4000" dirty="0" smtClean="0"/>
              <a:t>）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671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4800" cy="4114800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定义</a:t>
            </a:r>
            <a:r>
              <a:rPr lang="zh-CN" altLang="en-US" sz="2800" dirty="0"/>
              <a:t>：</a:t>
            </a:r>
            <a:r>
              <a:rPr lang="zh-CN" altLang="en-US" sz="2800" dirty="0" smtClean="0"/>
              <a:t>累及</a:t>
            </a:r>
            <a:r>
              <a:rPr lang="zh-CN" altLang="en-US" sz="2800" dirty="0"/>
              <a:t>肠系膜脂肪组织的慢性非特</a:t>
            </a:r>
            <a:r>
              <a:rPr lang="zh-CN" altLang="en-US" sz="2800" dirty="0" smtClean="0"/>
              <a:t>异性</a:t>
            </a:r>
            <a:r>
              <a:rPr lang="zh-CN" altLang="en-US" sz="2800" dirty="0"/>
              <a:t>炎症</a:t>
            </a:r>
            <a:endParaRPr lang="en-US" altLang="zh-CN" sz="2800" dirty="0" smtClean="0"/>
          </a:p>
          <a:p>
            <a:r>
              <a:rPr lang="zh-CN" altLang="en-US" sz="2800" dirty="0" smtClean="0"/>
              <a:t>男性多见</a:t>
            </a:r>
            <a:r>
              <a:rPr lang="zh-CN" altLang="en-US" sz="2800" dirty="0"/>
              <a:t>，</a:t>
            </a:r>
            <a:r>
              <a:rPr lang="zh-CN" altLang="en-US" sz="2800" dirty="0" smtClean="0"/>
              <a:t>多</a:t>
            </a:r>
            <a:r>
              <a:rPr lang="zh-CN" altLang="en-US" sz="2800" dirty="0"/>
              <a:t>见于</a:t>
            </a:r>
            <a:r>
              <a:rPr lang="en-US" altLang="zh-CN" sz="2800" dirty="0" smtClean="0"/>
              <a:t>50</a:t>
            </a:r>
            <a:r>
              <a:rPr lang="zh-CN" altLang="en-US" sz="2800" dirty="0" smtClean="0"/>
              <a:t>岁</a:t>
            </a:r>
            <a:r>
              <a:rPr lang="zh-CN" altLang="en-US" sz="2800" dirty="0"/>
              <a:t>以上，少见于</a:t>
            </a:r>
            <a:r>
              <a:rPr lang="zh-CN" altLang="en-US" sz="2800" dirty="0" smtClean="0"/>
              <a:t>儿童</a:t>
            </a:r>
            <a:endParaRPr lang="en-US" altLang="zh-CN" sz="2800" dirty="0" smtClean="0"/>
          </a:p>
          <a:p>
            <a:r>
              <a:rPr lang="zh-CN" altLang="en-US" sz="2800" dirty="0" smtClean="0"/>
              <a:t>病因：不明；可能与自身免疫</a:t>
            </a:r>
            <a:r>
              <a:rPr lang="zh-CN" altLang="en-US" sz="2800" dirty="0"/>
              <a:t>、腹部手术、外伤、感染、溃疡及局部缺血、</a:t>
            </a:r>
            <a:r>
              <a:rPr lang="zh-CN" altLang="en-US" sz="2800" dirty="0" smtClean="0"/>
              <a:t>恶性肿瘤</a:t>
            </a:r>
            <a:r>
              <a:rPr lang="zh-CN" altLang="en-US" sz="2800" dirty="0"/>
              <a:t>、特发性腹膜后纤维化、系统性红斑狼疮</a:t>
            </a:r>
            <a:r>
              <a:rPr lang="zh-CN" altLang="en-US" sz="2800" dirty="0" smtClean="0"/>
              <a:t>及</a:t>
            </a:r>
            <a:r>
              <a:rPr lang="en-US" altLang="zh-CN" sz="2800" dirty="0" smtClean="0"/>
              <a:t>Weber </a:t>
            </a:r>
            <a:r>
              <a:rPr lang="en-US" altLang="zh-CN" sz="2800" dirty="0"/>
              <a:t>Christian </a:t>
            </a:r>
            <a:r>
              <a:rPr lang="zh-CN" altLang="en-US" sz="2800" dirty="0"/>
              <a:t>病有关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99750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临床表现</a:t>
            </a:r>
            <a:r>
              <a:rPr lang="zh-CN" altLang="en-US" sz="2800" dirty="0" smtClean="0"/>
              <a:t>：无特异性，可有腹胀</a:t>
            </a:r>
            <a:r>
              <a:rPr lang="zh-CN" altLang="en-US" sz="2800" dirty="0"/>
              <a:t>、</a:t>
            </a:r>
            <a:r>
              <a:rPr lang="zh-CN" altLang="en-US" sz="2800" dirty="0" smtClean="0"/>
              <a:t>腹痛</a:t>
            </a:r>
            <a:r>
              <a:rPr lang="zh-CN" altLang="en-US" sz="2800" dirty="0"/>
              <a:t>、恶心、呕吐、发热、乏力、恶液质等，少数患者无</a:t>
            </a:r>
            <a:r>
              <a:rPr lang="zh-CN" altLang="en-US" sz="2800" dirty="0" smtClean="0"/>
              <a:t>腹部症状；体征</a:t>
            </a:r>
            <a:r>
              <a:rPr lang="zh-CN" altLang="en-US" sz="2800" dirty="0"/>
              <a:t>有腹部包块、腹部膨隆及腹水等。</a:t>
            </a:r>
            <a:endParaRPr lang="en-US" altLang="zh-CN" sz="2800" dirty="0" smtClean="0"/>
          </a:p>
          <a:p>
            <a:r>
              <a:rPr lang="zh-CN" altLang="en-US" sz="2800" dirty="0" smtClean="0"/>
              <a:t>病理</a:t>
            </a:r>
            <a:r>
              <a:rPr lang="zh-CN" altLang="en-US" sz="2800" dirty="0"/>
              <a:t>改变</a:t>
            </a:r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/>
              <a:t>脂肪浸润</a:t>
            </a:r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/>
              <a:t>慢性炎症</a:t>
            </a:r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 smtClean="0"/>
              <a:t>纤维化</a:t>
            </a:r>
            <a:endParaRPr lang="en-US" altLang="zh-CN" sz="2800" dirty="0" smtClean="0"/>
          </a:p>
          <a:p>
            <a:pPr marL="457200" lvl="1" indent="0">
              <a:buNone/>
            </a:pPr>
            <a:endParaRPr lang="zh-CN" altLang="en-US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30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sz="2800" dirty="0" smtClean="0"/>
              <a:t>早期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肠系膜脂膜炎</a:t>
            </a:r>
            <a:r>
              <a:rPr lang="en-US" altLang="zh-CN" sz="2800" dirty="0" smtClean="0"/>
              <a:t>(</a:t>
            </a:r>
            <a:r>
              <a:rPr lang="de-DE" altLang="zh-CN" sz="2800" dirty="0" smtClean="0"/>
              <a:t>mesenteric panniculitis,MP</a:t>
            </a:r>
            <a:r>
              <a:rPr lang="en-US" altLang="zh-CN" sz="2800" dirty="0" smtClean="0"/>
              <a:t>)</a:t>
            </a:r>
            <a:r>
              <a:rPr lang="zh-CN" altLang="en-US" sz="2800" dirty="0"/>
              <a:t>：以慢性炎症</a:t>
            </a:r>
            <a:r>
              <a:rPr lang="zh-CN" altLang="en-US" sz="2800" dirty="0" smtClean="0"/>
              <a:t>为主</a:t>
            </a:r>
            <a:endParaRPr lang="en-US" altLang="zh-CN" sz="2800" dirty="0" smtClean="0"/>
          </a:p>
          <a:p>
            <a:r>
              <a:rPr lang="zh-CN" altLang="en-US" sz="2800" dirty="0" smtClean="0"/>
              <a:t>中期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肠系膜</a:t>
            </a:r>
            <a:r>
              <a:rPr lang="zh-CN" altLang="en-US" sz="2800" dirty="0"/>
              <a:t>脂肪营养不良</a:t>
            </a:r>
            <a:r>
              <a:rPr lang="en-US" altLang="zh-CN" sz="2800" dirty="0"/>
              <a:t>(mesenteric </a:t>
            </a:r>
            <a:r>
              <a:rPr lang="en-US" altLang="zh-CN" sz="2800" dirty="0" err="1" smtClean="0"/>
              <a:t>lipodystrophy,ML</a:t>
            </a:r>
            <a:r>
              <a:rPr lang="en-US" altLang="zh-CN" sz="2800" dirty="0" smtClean="0"/>
              <a:t>)</a:t>
            </a:r>
            <a:r>
              <a:rPr lang="zh-CN" altLang="en-US" sz="2800" dirty="0"/>
              <a:t>：</a:t>
            </a:r>
            <a:r>
              <a:rPr lang="zh-CN" altLang="en-US" sz="2800" dirty="0" smtClean="0"/>
              <a:t>以</a:t>
            </a:r>
            <a:r>
              <a:rPr lang="zh-CN" altLang="en-US" sz="2800" dirty="0"/>
              <a:t>脂肪坏死为主</a:t>
            </a:r>
            <a:endParaRPr lang="en-US" altLang="zh-CN" sz="2800" dirty="0"/>
          </a:p>
          <a:p>
            <a:r>
              <a:rPr lang="zh-CN" altLang="en-US" sz="2800" dirty="0" smtClean="0"/>
              <a:t>晚期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回</a:t>
            </a:r>
            <a:r>
              <a:rPr lang="zh-CN" altLang="en-US" sz="2800" dirty="0"/>
              <a:t>缩性肠系膜炎</a:t>
            </a:r>
            <a:r>
              <a:rPr lang="en-US" altLang="zh-CN" sz="2800" dirty="0"/>
              <a:t>(retractile </a:t>
            </a:r>
            <a:r>
              <a:rPr lang="en-US" altLang="zh-CN" sz="2800" dirty="0" err="1" smtClean="0"/>
              <a:t>mesenteritis,RM</a:t>
            </a:r>
            <a:r>
              <a:rPr lang="en-US" altLang="zh-CN" sz="2800" dirty="0" smtClean="0"/>
              <a:t>)</a:t>
            </a:r>
            <a:r>
              <a:rPr lang="zh-CN" altLang="en-US" sz="2800" dirty="0"/>
              <a:t>：以纤维化</a:t>
            </a:r>
            <a:r>
              <a:rPr lang="zh-CN" altLang="en-US" sz="2800" dirty="0" smtClean="0"/>
              <a:t>为主</a:t>
            </a:r>
            <a:endParaRPr lang="en-US" altLang="zh-CN" sz="2800" dirty="0" smtClean="0"/>
          </a:p>
          <a:p>
            <a:r>
              <a:rPr lang="zh-CN" altLang="en-US" sz="2800" dirty="0"/>
              <a:t>硬化性肠系膜炎</a:t>
            </a:r>
            <a:r>
              <a:rPr lang="en-US" altLang="zh-CN" sz="2800" dirty="0"/>
              <a:t>(</a:t>
            </a:r>
            <a:r>
              <a:rPr lang="en-US" altLang="zh-CN" sz="2800" dirty="0" err="1"/>
              <a:t>sclerosing</a:t>
            </a:r>
            <a:r>
              <a:rPr lang="en-US" altLang="zh-CN" sz="2800" dirty="0"/>
              <a:t> </a:t>
            </a:r>
            <a:r>
              <a:rPr lang="en-US" altLang="zh-CN" sz="2800" dirty="0" err="1" smtClean="0"/>
              <a:t>mesenteritis,SL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：包含以上三个亚型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64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起源于肠系膜根</a:t>
            </a:r>
            <a:r>
              <a:rPr lang="zh-CN" altLang="en-US" sz="2800" dirty="0" smtClean="0"/>
              <a:t>部</a:t>
            </a:r>
            <a:endParaRPr lang="en-US" altLang="zh-CN" sz="2800" dirty="0" smtClean="0"/>
          </a:p>
          <a:p>
            <a:r>
              <a:rPr lang="zh-CN" altLang="en-US" sz="2800" dirty="0"/>
              <a:t>广泛性肠系膜密度增高、增</a:t>
            </a:r>
            <a:r>
              <a:rPr lang="zh-CN" altLang="en-US" sz="2800" dirty="0" smtClean="0"/>
              <a:t>厚</a:t>
            </a:r>
            <a:endParaRPr lang="en-US" altLang="zh-CN" sz="2800" dirty="0"/>
          </a:p>
          <a:p>
            <a:r>
              <a:rPr lang="zh-CN" altLang="en-US" sz="2800" dirty="0" smtClean="0"/>
              <a:t>脂肪</a:t>
            </a:r>
            <a:r>
              <a:rPr lang="zh-CN" altLang="en-US" sz="2800" dirty="0"/>
              <a:t>环</a:t>
            </a:r>
            <a:r>
              <a:rPr lang="zh-CN" altLang="en-US" sz="2800" dirty="0" smtClean="0"/>
              <a:t>征</a:t>
            </a:r>
            <a:endParaRPr lang="en-US" altLang="zh-CN" sz="2800" dirty="0" smtClean="0"/>
          </a:p>
          <a:p>
            <a:r>
              <a:rPr lang="zh-CN" altLang="en-US" sz="2800" dirty="0" smtClean="0"/>
              <a:t>假</a:t>
            </a:r>
            <a:r>
              <a:rPr lang="zh-CN" altLang="en-US" sz="2800" dirty="0"/>
              <a:t>肿瘤</a:t>
            </a:r>
            <a:r>
              <a:rPr lang="zh-CN" altLang="en-US" sz="2800" dirty="0" smtClean="0"/>
              <a:t>征</a:t>
            </a:r>
            <a:endParaRPr lang="en-US" altLang="zh-CN" sz="2800" dirty="0" smtClean="0"/>
          </a:p>
          <a:p>
            <a:r>
              <a:rPr lang="zh-CN" altLang="en-US" sz="2800" dirty="0" smtClean="0"/>
              <a:t>肠系膜</a:t>
            </a:r>
            <a:r>
              <a:rPr lang="zh-CN" altLang="en-US" sz="2800" dirty="0"/>
              <a:t>结节或</a:t>
            </a:r>
            <a:r>
              <a:rPr lang="zh-CN" altLang="en-US" sz="2800" dirty="0" smtClean="0"/>
              <a:t>肿块</a:t>
            </a:r>
            <a:endParaRPr lang="en-US" altLang="zh-CN" sz="2800" dirty="0"/>
          </a:p>
          <a:p>
            <a:r>
              <a:rPr lang="zh-CN" altLang="en-US" sz="2800" dirty="0" smtClean="0"/>
              <a:t>偶见多</a:t>
            </a:r>
            <a:r>
              <a:rPr lang="zh-CN" altLang="en-US" sz="2800" dirty="0"/>
              <a:t>房性囊性肿块、病变中央可出现钙化、肠系膜</a:t>
            </a:r>
            <a:r>
              <a:rPr lang="zh-CN" altLang="en-US" sz="2800" dirty="0" smtClean="0"/>
              <a:t>及腹膜</a:t>
            </a:r>
            <a:r>
              <a:rPr lang="zh-CN" altLang="en-US" sz="2800" dirty="0"/>
              <a:t>后淋巴结可见肿大</a:t>
            </a:r>
          </a:p>
        </p:txBody>
      </p:sp>
    </p:spTree>
    <p:extLst>
      <p:ext uri="{BB962C8B-B14F-4D97-AF65-F5344CB8AC3E}">
        <p14:creationId xmlns:p14="http://schemas.microsoft.com/office/powerpoint/2010/main" val="45372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67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70755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1"/>
            <a:ext cx="3254375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1771"/>
            <a:ext cx="3254375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33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62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1" b="14246"/>
          <a:stretch/>
        </p:blipFill>
        <p:spPr bwMode="auto">
          <a:xfrm>
            <a:off x="4030090" y="2776525"/>
            <a:ext cx="5097951" cy="405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487696"/>
      </p:ext>
    </p:extLst>
  </p:cSld>
  <p:clrMapOvr>
    <a:masterClrMapping/>
  </p:clrMapOvr>
</p:sld>
</file>

<file path=ppt/theme/theme1.xml><?xml version="1.0" encoding="utf-8"?>
<a:theme xmlns:a="http://schemas.openxmlformats.org/drawingml/2006/main" name="极目远眺">
  <a:themeElements>
    <a:clrScheme name="极目远眺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64</TotalTime>
  <Words>206</Words>
  <Application>Microsoft Office PowerPoint</Application>
  <PresentationFormat>全屏显示(4:3)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极目远眺</vt:lpstr>
      <vt:lpstr>肠系膜脂膜炎（mesenteric panniculitis,MP）</vt:lpstr>
      <vt:lpstr>PowerPoint 演示文稿</vt:lpstr>
      <vt:lpstr>PowerPoint 演示文稿</vt:lpstr>
      <vt:lpstr>分期</vt:lpstr>
      <vt:lpstr>CT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肠系膜脂膜炎（mesenteric panniculitis）</dc:title>
  <dc:creator>DELL</dc:creator>
  <cp:lastModifiedBy>DELL</cp:lastModifiedBy>
  <cp:revision>5</cp:revision>
  <dcterms:created xsi:type="dcterms:W3CDTF">2013-06-13T15:05:27Z</dcterms:created>
  <dcterms:modified xsi:type="dcterms:W3CDTF">2013-06-14T15:19:04Z</dcterms:modified>
</cp:coreProperties>
</file>